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0" r:id="rId4"/>
  </p:sldMasterIdLst>
  <p:notesMasterIdLst>
    <p:notesMasterId r:id="rId70"/>
  </p:notesMasterIdLst>
  <p:sldIdLst>
    <p:sldId id="256" r:id="rId5"/>
    <p:sldId id="259" r:id="rId6"/>
    <p:sldId id="573" r:id="rId7"/>
    <p:sldId id="576" r:id="rId8"/>
    <p:sldId id="575" r:id="rId9"/>
    <p:sldId id="574" r:id="rId10"/>
    <p:sldId id="506" r:id="rId11"/>
    <p:sldId id="258" r:id="rId12"/>
    <p:sldId id="549" r:id="rId13"/>
    <p:sldId id="555" r:id="rId14"/>
    <p:sldId id="556" r:id="rId15"/>
    <p:sldId id="557" r:id="rId16"/>
    <p:sldId id="558" r:id="rId17"/>
    <p:sldId id="559" r:id="rId18"/>
    <p:sldId id="560" r:id="rId19"/>
    <p:sldId id="561" r:id="rId20"/>
    <p:sldId id="260" r:id="rId21"/>
    <p:sldId id="319" r:id="rId22"/>
    <p:sldId id="541" r:id="rId23"/>
    <p:sldId id="493" r:id="rId24"/>
    <p:sldId id="542" r:id="rId25"/>
    <p:sldId id="543" r:id="rId26"/>
    <p:sldId id="544" r:id="rId27"/>
    <p:sldId id="545" r:id="rId28"/>
    <p:sldId id="546" r:id="rId29"/>
    <p:sldId id="547" r:id="rId30"/>
    <p:sldId id="322" r:id="rId31"/>
    <p:sldId id="548" r:id="rId32"/>
    <p:sldId id="321" r:id="rId33"/>
    <p:sldId id="564" r:id="rId34"/>
    <p:sldId id="565" r:id="rId35"/>
    <p:sldId id="572" r:id="rId36"/>
    <p:sldId id="571" r:id="rId37"/>
    <p:sldId id="570" r:id="rId38"/>
    <p:sldId id="569" r:id="rId39"/>
    <p:sldId id="568" r:id="rId40"/>
    <p:sldId id="567" r:id="rId41"/>
    <p:sldId id="566" r:id="rId42"/>
    <p:sldId id="320" r:id="rId43"/>
    <p:sldId id="263" r:id="rId44"/>
    <p:sldId id="532" r:id="rId45"/>
    <p:sldId id="518" r:id="rId46"/>
    <p:sldId id="436" r:id="rId47"/>
    <p:sldId id="441" r:id="rId48"/>
    <p:sldId id="435" r:id="rId49"/>
    <p:sldId id="370" r:id="rId50"/>
    <p:sldId id="437" r:id="rId51"/>
    <p:sldId id="433" r:id="rId52"/>
    <p:sldId id="519" r:id="rId53"/>
    <p:sldId id="520" r:id="rId54"/>
    <p:sldId id="521" r:id="rId55"/>
    <p:sldId id="522" r:id="rId56"/>
    <p:sldId id="533" r:id="rId57"/>
    <p:sldId id="534" r:id="rId58"/>
    <p:sldId id="525" r:id="rId59"/>
    <p:sldId id="535" r:id="rId60"/>
    <p:sldId id="536" r:id="rId61"/>
    <p:sldId id="537" r:id="rId62"/>
    <p:sldId id="528" r:id="rId63"/>
    <p:sldId id="538" r:id="rId64"/>
    <p:sldId id="530" r:id="rId65"/>
    <p:sldId id="539" r:id="rId66"/>
    <p:sldId id="540" r:id="rId67"/>
    <p:sldId id="318" r:id="rId68"/>
    <p:sldId id="484" r:id="rId6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2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0569CD-E023-4420-BD76-8484DE1F78AC}" v="183" dt="2026-05-05T14:34:58.823"/>
    <p1510:client id="{5886C0E9-9F17-4607-8819-EC4249C3FAAB}" v="6" dt="2026-05-05T14:36:23.3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notesMaster" Target="notesMasters/notesMaster1.xml"/><Relationship Id="rId75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microsoft.com/office/2015/10/relationships/revisionInfo" Target="revisionInfo.xml"/><Relationship Id="rId7" Type="http://schemas.openxmlformats.org/officeDocument/2006/relationships/slide" Target="slides/slide3.xml"/><Relationship Id="rId7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y Wiegman" userId="dddd65a5-bf35-434b-8d3c-a209eac15d1b" providerId="ADAL" clId="{721210A9-68C7-437D-9D5A-D6A9A41C547C}"/>
    <pc:docChg chg="undo custSel addSld delSld modSld sldOrd">
      <pc:chgData name="Amy Wiegman" userId="dddd65a5-bf35-434b-8d3c-a209eac15d1b" providerId="ADAL" clId="{721210A9-68C7-437D-9D5A-D6A9A41C547C}" dt="2026-05-05T14:34:58.823" v="2238" actId="1076"/>
      <pc:docMkLst>
        <pc:docMk/>
      </pc:docMkLst>
      <pc:sldChg chg="modSp mod setBg">
        <pc:chgData name="Amy Wiegman" userId="dddd65a5-bf35-434b-8d3c-a209eac15d1b" providerId="ADAL" clId="{721210A9-68C7-437D-9D5A-D6A9A41C547C}" dt="2026-05-04T15:44:38.117" v="483" actId="1076"/>
        <pc:sldMkLst>
          <pc:docMk/>
          <pc:sldMk cId="2913852146" sldId="256"/>
        </pc:sldMkLst>
        <pc:spChg chg="mod">
          <ac:chgData name="Amy Wiegman" userId="dddd65a5-bf35-434b-8d3c-a209eac15d1b" providerId="ADAL" clId="{721210A9-68C7-437D-9D5A-D6A9A41C547C}" dt="2026-05-04T15:44:38.117" v="483" actId="1076"/>
          <ac:spMkLst>
            <pc:docMk/>
            <pc:sldMk cId="2913852146" sldId="256"/>
            <ac:spMk id="3" creationId="{33003C27-4EC1-4FB7-29BF-57CDC818A393}"/>
          </ac:spMkLst>
        </pc:spChg>
        <pc:picChg chg="mod">
          <ac:chgData name="Amy Wiegman" userId="dddd65a5-bf35-434b-8d3c-a209eac15d1b" providerId="ADAL" clId="{721210A9-68C7-437D-9D5A-D6A9A41C547C}" dt="2026-05-04T15:44:24.732" v="480" actId="1076"/>
          <ac:picMkLst>
            <pc:docMk/>
            <pc:sldMk cId="2913852146" sldId="256"/>
            <ac:picMk id="5" creationId="{139F81D8-7007-390A-85CD-33A923E1971A}"/>
          </ac:picMkLst>
        </pc:picChg>
      </pc:sldChg>
      <pc:sldChg chg="del setBg">
        <pc:chgData name="Amy Wiegman" userId="dddd65a5-bf35-434b-8d3c-a209eac15d1b" providerId="ADAL" clId="{721210A9-68C7-437D-9D5A-D6A9A41C547C}" dt="2026-05-04T19:44:50.196" v="2164" actId="47"/>
        <pc:sldMkLst>
          <pc:docMk/>
          <pc:sldMk cId="0" sldId="257"/>
        </pc:sldMkLst>
      </pc:sldChg>
      <pc:sldChg chg="addSp delSp modSp mod setBg">
        <pc:chgData name="Amy Wiegman" userId="dddd65a5-bf35-434b-8d3c-a209eac15d1b" providerId="ADAL" clId="{721210A9-68C7-437D-9D5A-D6A9A41C547C}" dt="2026-05-04T19:48:43.801" v="2180" actId="26606"/>
        <pc:sldMkLst>
          <pc:docMk/>
          <pc:sldMk cId="3120398775" sldId="258"/>
        </pc:sldMkLst>
        <pc:spChg chg="mod">
          <ac:chgData name="Amy Wiegman" userId="dddd65a5-bf35-434b-8d3c-a209eac15d1b" providerId="ADAL" clId="{721210A9-68C7-437D-9D5A-D6A9A41C547C}" dt="2026-05-04T19:48:43.801" v="2180" actId="26606"/>
          <ac:spMkLst>
            <pc:docMk/>
            <pc:sldMk cId="3120398775" sldId="258"/>
            <ac:spMk id="3" creationId="{ED294E65-9B71-FCC5-6424-5AAF34A1AC27}"/>
          </ac:spMkLst>
        </pc:spChg>
        <pc:spChg chg="mod">
          <ac:chgData name="Amy Wiegman" userId="dddd65a5-bf35-434b-8d3c-a209eac15d1b" providerId="ADAL" clId="{721210A9-68C7-437D-9D5A-D6A9A41C547C}" dt="2026-05-04T19:48:43.801" v="2180" actId="26606"/>
          <ac:spMkLst>
            <pc:docMk/>
            <pc:sldMk cId="3120398775" sldId="258"/>
            <ac:spMk id="6" creationId="{92974094-A8B0-8FB7-00D1-0B01F67183FE}"/>
          </ac:spMkLst>
        </pc:spChg>
        <pc:spChg chg="mod ord">
          <ac:chgData name="Amy Wiegman" userId="dddd65a5-bf35-434b-8d3c-a209eac15d1b" providerId="ADAL" clId="{721210A9-68C7-437D-9D5A-D6A9A41C547C}" dt="2026-05-04T19:48:43.801" v="2180" actId="26606"/>
          <ac:spMkLst>
            <pc:docMk/>
            <pc:sldMk cId="3120398775" sldId="258"/>
            <ac:spMk id="11" creationId="{72D2B45A-F72F-07E1-DBA2-DD3616F870AC}"/>
          </ac:spMkLst>
        </pc:spChg>
        <pc:spChg chg="mod ord">
          <ac:chgData name="Amy Wiegman" userId="dddd65a5-bf35-434b-8d3c-a209eac15d1b" providerId="ADAL" clId="{721210A9-68C7-437D-9D5A-D6A9A41C547C}" dt="2026-05-04T19:48:43.801" v="2180" actId="26606"/>
          <ac:spMkLst>
            <pc:docMk/>
            <pc:sldMk cId="3120398775" sldId="258"/>
            <ac:spMk id="13" creationId="{9290895B-EF95-3966-3899-0764D4AA73DB}"/>
          </ac:spMkLst>
        </pc:spChg>
        <pc:spChg chg="add del">
          <ac:chgData name="Amy Wiegman" userId="dddd65a5-bf35-434b-8d3c-a209eac15d1b" providerId="ADAL" clId="{721210A9-68C7-437D-9D5A-D6A9A41C547C}" dt="2026-05-04T19:48:43.801" v="2180" actId="26606"/>
          <ac:spMkLst>
            <pc:docMk/>
            <pc:sldMk cId="3120398775" sldId="258"/>
            <ac:spMk id="18" creationId="{4E4490D0-3672-446A-AC12-B4830333BDDD}"/>
          </ac:spMkLst>
        </pc:spChg>
        <pc:spChg chg="add del">
          <ac:chgData name="Amy Wiegman" userId="dddd65a5-bf35-434b-8d3c-a209eac15d1b" providerId="ADAL" clId="{721210A9-68C7-437D-9D5A-D6A9A41C547C}" dt="2026-05-04T19:48:43.801" v="2180" actId="26606"/>
          <ac:spMkLst>
            <pc:docMk/>
            <pc:sldMk cId="3120398775" sldId="258"/>
            <ac:spMk id="20" creationId="{39CB82C2-DF65-4EC1-8280-F201D50F570B}"/>
          </ac:spMkLst>
        </pc:spChg>
        <pc:spChg chg="add del">
          <ac:chgData name="Amy Wiegman" userId="dddd65a5-bf35-434b-8d3c-a209eac15d1b" providerId="ADAL" clId="{721210A9-68C7-437D-9D5A-D6A9A41C547C}" dt="2026-05-04T19:48:43.801" v="2180" actId="26606"/>
          <ac:spMkLst>
            <pc:docMk/>
            <pc:sldMk cId="3120398775" sldId="258"/>
            <ac:spMk id="24" creationId="{FA4CD5CB-D209-4D70-8CA4-629731C59219}"/>
          </ac:spMkLst>
        </pc:spChg>
        <pc:spChg chg="add del">
          <ac:chgData name="Amy Wiegman" userId="dddd65a5-bf35-434b-8d3c-a209eac15d1b" providerId="ADAL" clId="{721210A9-68C7-437D-9D5A-D6A9A41C547C}" dt="2026-05-04T19:48:43.801" v="2180" actId="26606"/>
          <ac:spMkLst>
            <pc:docMk/>
            <pc:sldMk cId="3120398775" sldId="258"/>
            <ac:spMk id="28" creationId="{B4C27B90-DF2B-4D00-BA07-18ED774CD2F1}"/>
          </ac:spMkLst>
        </pc:spChg>
        <pc:spChg chg="add del">
          <ac:chgData name="Amy Wiegman" userId="dddd65a5-bf35-434b-8d3c-a209eac15d1b" providerId="ADAL" clId="{721210A9-68C7-437D-9D5A-D6A9A41C547C}" dt="2026-05-04T19:48:43.801" v="2180" actId="26606"/>
          <ac:spMkLst>
            <pc:docMk/>
            <pc:sldMk cId="3120398775" sldId="258"/>
            <ac:spMk id="30" creationId="{593ACC25-C262-417A-8AA9-0641C772BDB6}"/>
          </ac:spMkLst>
        </pc:spChg>
        <pc:picChg chg="mod">
          <ac:chgData name="Amy Wiegman" userId="dddd65a5-bf35-434b-8d3c-a209eac15d1b" providerId="ADAL" clId="{721210A9-68C7-437D-9D5A-D6A9A41C547C}" dt="2026-05-04T19:48:43.801" v="2180" actId="26606"/>
          <ac:picMkLst>
            <pc:docMk/>
            <pc:sldMk cId="3120398775" sldId="258"/>
            <ac:picMk id="5" creationId="{2199C22A-BEDB-82F7-8ED1-03324FF6F1DA}"/>
          </ac:picMkLst>
        </pc:picChg>
      </pc:sldChg>
      <pc:sldChg chg="addSp delSp modSp mod setBg">
        <pc:chgData name="Amy Wiegman" userId="dddd65a5-bf35-434b-8d3c-a209eac15d1b" providerId="ADAL" clId="{721210A9-68C7-437D-9D5A-D6A9A41C547C}" dt="2026-05-04T21:16:41.544" v="2203" actId="1076"/>
        <pc:sldMkLst>
          <pc:docMk/>
          <pc:sldMk cId="1742375328" sldId="259"/>
        </pc:sldMkLst>
        <pc:spChg chg="mod">
          <ac:chgData name="Amy Wiegman" userId="dddd65a5-bf35-434b-8d3c-a209eac15d1b" providerId="ADAL" clId="{721210A9-68C7-437D-9D5A-D6A9A41C547C}" dt="2026-05-04T19:48:47.126" v="2181" actId="26606"/>
          <ac:spMkLst>
            <pc:docMk/>
            <pc:sldMk cId="1742375328" sldId="259"/>
            <ac:spMk id="2" creationId="{2DE2F58D-FFF0-C034-77A7-A4D94F7A0A8A}"/>
          </ac:spMkLst>
        </pc:spChg>
        <pc:spChg chg="mod">
          <ac:chgData name="Amy Wiegman" userId="dddd65a5-bf35-434b-8d3c-a209eac15d1b" providerId="ADAL" clId="{721210A9-68C7-437D-9D5A-D6A9A41C547C}" dt="2026-05-04T19:48:47.126" v="2181" actId="26606"/>
          <ac:spMkLst>
            <pc:docMk/>
            <pc:sldMk cId="1742375328" sldId="259"/>
            <ac:spMk id="3" creationId="{E9A4D5CD-0989-3D7B-18FF-22C15E56DD31}"/>
          </ac:spMkLst>
        </pc:spChg>
        <pc:spChg chg="add del">
          <ac:chgData name="Amy Wiegman" userId="dddd65a5-bf35-434b-8d3c-a209eac15d1b" providerId="ADAL" clId="{721210A9-68C7-437D-9D5A-D6A9A41C547C}" dt="2026-05-04T19:48:17.965" v="2175" actId="26606"/>
          <ac:spMkLst>
            <pc:docMk/>
            <pc:sldMk cId="1742375328" sldId="259"/>
            <ac:spMk id="11" creationId="{25C8D2C1-DA83-420D-9635-D52CE066B5DA}"/>
          </ac:spMkLst>
        </pc:spChg>
        <pc:spChg chg="add del">
          <ac:chgData name="Amy Wiegman" userId="dddd65a5-bf35-434b-8d3c-a209eac15d1b" providerId="ADAL" clId="{721210A9-68C7-437D-9D5A-D6A9A41C547C}" dt="2026-05-04T19:48:17.965" v="2175" actId="26606"/>
          <ac:spMkLst>
            <pc:docMk/>
            <pc:sldMk cId="1742375328" sldId="259"/>
            <ac:spMk id="13" creationId="{434F74C9-6A0B-409E-AD1C-45B58BE91BB8}"/>
          </ac:spMkLst>
        </pc:spChg>
        <pc:spChg chg="add del">
          <ac:chgData name="Amy Wiegman" userId="dddd65a5-bf35-434b-8d3c-a209eac15d1b" providerId="ADAL" clId="{721210A9-68C7-437D-9D5A-D6A9A41C547C}" dt="2026-05-04T19:48:17.965" v="2175" actId="26606"/>
          <ac:spMkLst>
            <pc:docMk/>
            <pc:sldMk cId="1742375328" sldId="259"/>
            <ac:spMk id="17" creationId="{BE268116-E2A7-4F98-8812-192B4975E49B}"/>
          </ac:spMkLst>
        </pc:spChg>
        <pc:spChg chg="add del">
          <ac:chgData name="Amy Wiegman" userId="dddd65a5-bf35-434b-8d3c-a209eac15d1b" providerId="ADAL" clId="{721210A9-68C7-437D-9D5A-D6A9A41C547C}" dt="2026-05-04T19:48:17.965" v="2175" actId="26606"/>
          <ac:spMkLst>
            <pc:docMk/>
            <pc:sldMk cId="1742375328" sldId="259"/>
            <ac:spMk id="21" creationId="{FBEFFA83-BC6D-4CD2-A2BA-98AD67423BF2}"/>
          </ac:spMkLst>
        </pc:spChg>
        <pc:spChg chg="add del">
          <ac:chgData name="Amy Wiegman" userId="dddd65a5-bf35-434b-8d3c-a209eac15d1b" providerId="ADAL" clId="{721210A9-68C7-437D-9D5A-D6A9A41C547C}" dt="2026-05-04T19:48:17.965" v="2175" actId="26606"/>
          <ac:spMkLst>
            <pc:docMk/>
            <pc:sldMk cId="1742375328" sldId="259"/>
            <ac:spMk id="23" creationId="{AB5696BF-D495-4CAC-AA8A-4EBFF2C32A55}"/>
          </ac:spMkLst>
        </pc:spChg>
        <pc:spChg chg="add del">
          <ac:chgData name="Amy Wiegman" userId="dddd65a5-bf35-434b-8d3c-a209eac15d1b" providerId="ADAL" clId="{721210A9-68C7-437D-9D5A-D6A9A41C547C}" dt="2026-05-04T19:48:47.126" v="2181" actId="26606"/>
          <ac:spMkLst>
            <pc:docMk/>
            <pc:sldMk cId="1742375328" sldId="259"/>
            <ac:spMk id="25" creationId="{4E4490D0-3672-446A-AC12-B4830333BDDD}"/>
          </ac:spMkLst>
        </pc:spChg>
        <pc:spChg chg="add del">
          <ac:chgData name="Amy Wiegman" userId="dddd65a5-bf35-434b-8d3c-a209eac15d1b" providerId="ADAL" clId="{721210A9-68C7-437D-9D5A-D6A9A41C547C}" dt="2026-05-04T19:48:47.126" v="2181" actId="26606"/>
          <ac:spMkLst>
            <pc:docMk/>
            <pc:sldMk cId="1742375328" sldId="259"/>
            <ac:spMk id="26" creationId="{39CB82C2-DF65-4EC1-8280-F201D50F570B}"/>
          </ac:spMkLst>
        </pc:spChg>
        <pc:spChg chg="add del">
          <ac:chgData name="Amy Wiegman" userId="dddd65a5-bf35-434b-8d3c-a209eac15d1b" providerId="ADAL" clId="{721210A9-68C7-437D-9D5A-D6A9A41C547C}" dt="2026-05-04T19:48:47.126" v="2181" actId="26606"/>
          <ac:spMkLst>
            <pc:docMk/>
            <pc:sldMk cId="1742375328" sldId="259"/>
            <ac:spMk id="28" creationId="{C4AAA502-5435-489E-9538-3A40E6C71461}"/>
          </ac:spMkLst>
        </pc:spChg>
        <pc:spChg chg="add del">
          <ac:chgData name="Amy Wiegman" userId="dddd65a5-bf35-434b-8d3c-a209eac15d1b" providerId="ADAL" clId="{721210A9-68C7-437D-9D5A-D6A9A41C547C}" dt="2026-05-04T19:48:47.126" v="2181" actId="26606"/>
          <ac:spMkLst>
            <pc:docMk/>
            <pc:sldMk cId="1742375328" sldId="259"/>
            <ac:spMk id="30" creationId="{DE42378B-2E28-4810-8421-7A473A40E376}"/>
          </ac:spMkLst>
        </pc:spChg>
        <pc:spChg chg="add del">
          <ac:chgData name="Amy Wiegman" userId="dddd65a5-bf35-434b-8d3c-a209eac15d1b" providerId="ADAL" clId="{721210A9-68C7-437D-9D5A-D6A9A41C547C}" dt="2026-05-04T19:48:47.126" v="2181" actId="26606"/>
          <ac:spMkLst>
            <pc:docMk/>
            <pc:sldMk cId="1742375328" sldId="259"/>
            <ac:spMk id="31" creationId="{0D91DD17-237F-4811-BC0E-128EB1BD7CFE}"/>
          </ac:spMkLst>
        </pc:spChg>
        <pc:picChg chg="mod">
          <ac:chgData name="Amy Wiegman" userId="dddd65a5-bf35-434b-8d3c-a209eac15d1b" providerId="ADAL" clId="{721210A9-68C7-437D-9D5A-D6A9A41C547C}" dt="2026-05-04T21:16:41.544" v="2203" actId="1076"/>
          <ac:picMkLst>
            <pc:docMk/>
            <pc:sldMk cId="1742375328" sldId="259"/>
            <ac:picMk id="6" creationId="{2881D8BF-C886-A1DE-CC12-36CEFFD1366A}"/>
          </ac:picMkLst>
        </pc:picChg>
        <pc:cxnChg chg="add del">
          <ac:chgData name="Amy Wiegman" userId="dddd65a5-bf35-434b-8d3c-a209eac15d1b" providerId="ADAL" clId="{721210A9-68C7-437D-9D5A-D6A9A41C547C}" dt="2026-05-04T19:48:17.965" v="2175" actId="26606"/>
          <ac:cxnSpMkLst>
            <pc:docMk/>
            <pc:sldMk cId="1742375328" sldId="259"/>
            <ac:cxnSpMk id="15" creationId="{F5486A9D-1265-4B57-91E6-68E666B978BC}"/>
          </ac:cxnSpMkLst>
        </pc:cxnChg>
        <pc:cxnChg chg="add del">
          <ac:chgData name="Amy Wiegman" userId="dddd65a5-bf35-434b-8d3c-a209eac15d1b" providerId="ADAL" clId="{721210A9-68C7-437D-9D5A-D6A9A41C547C}" dt="2026-05-04T19:48:17.965" v="2175" actId="26606"/>
          <ac:cxnSpMkLst>
            <pc:docMk/>
            <pc:sldMk cId="1742375328" sldId="259"/>
            <ac:cxnSpMk id="19" creationId="{73D8893D-DEBE-4F67-901F-166F75E9C6E7}"/>
          </ac:cxnSpMkLst>
        </pc:cxnChg>
        <pc:cxnChg chg="add del">
          <ac:chgData name="Amy Wiegman" userId="dddd65a5-bf35-434b-8d3c-a209eac15d1b" providerId="ADAL" clId="{721210A9-68C7-437D-9D5A-D6A9A41C547C}" dt="2026-05-04T19:48:47.126" v="2181" actId="26606"/>
          <ac:cxnSpMkLst>
            <pc:docMk/>
            <pc:sldMk cId="1742375328" sldId="259"/>
            <ac:cxnSpMk id="27" creationId="{7E1D4427-852B-4B37-8E76-0E9F1810BA2A}"/>
          </ac:cxnSpMkLst>
        </pc:cxnChg>
        <pc:cxnChg chg="add del">
          <ac:chgData name="Amy Wiegman" userId="dddd65a5-bf35-434b-8d3c-a209eac15d1b" providerId="ADAL" clId="{721210A9-68C7-437D-9D5A-D6A9A41C547C}" dt="2026-05-04T19:48:47.126" v="2181" actId="26606"/>
          <ac:cxnSpMkLst>
            <pc:docMk/>
            <pc:sldMk cId="1742375328" sldId="259"/>
            <ac:cxnSpMk id="29" creationId="{C9AC0290-4702-4519-B0F4-C2A46880997B}"/>
          </ac:cxnSpMkLst>
        </pc:cxnChg>
      </pc:sldChg>
      <pc:sldChg chg="addSp modSp mod setBg">
        <pc:chgData name="Amy Wiegman" userId="dddd65a5-bf35-434b-8d3c-a209eac15d1b" providerId="ADAL" clId="{721210A9-68C7-437D-9D5A-D6A9A41C547C}" dt="2026-05-04T19:46:47.140" v="2166" actId="26606"/>
        <pc:sldMkLst>
          <pc:docMk/>
          <pc:sldMk cId="3936776313" sldId="260"/>
        </pc:sldMkLst>
        <pc:spChg chg="mod">
          <ac:chgData name="Amy Wiegman" userId="dddd65a5-bf35-434b-8d3c-a209eac15d1b" providerId="ADAL" clId="{721210A9-68C7-437D-9D5A-D6A9A41C547C}" dt="2026-05-04T19:46:47.140" v="2166" actId="26606"/>
          <ac:spMkLst>
            <pc:docMk/>
            <pc:sldMk cId="3936776313" sldId="260"/>
            <ac:spMk id="2" creationId="{52F159BE-3D4E-65C6-3C7A-6810FD9C8ACE}"/>
          </ac:spMkLst>
        </pc:spChg>
        <pc:spChg chg="mod">
          <ac:chgData name="Amy Wiegman" userId="dddd65a5-bf35-434b-8d3c-a209eac15d1b" providerId="ADAL" clId="{721210A9-68C7-437D-9D5A-D6A9A41C547C}" dt="2026-05-04T19:46:47.140" v="2166" actId="26606"/>
          <ac:spMkLst>
            <pc:docMk/>
            <pc:sldMk cId="3936776313" sldId="260"/>
            <ac:spMk id="3" creationId="{3D3BFF46-DD03-C5DB-7733-8AD78616A056}"/>
          </ac:spMkLst>
        </pc:spChg>
        <pc:spChg chg="add">
          <ac:chgData name="Amy Wiegman" userId="dddd65a5-bf35-434b-8d3c-a209eac15d1b" providerId="ADAL" clId="{721210A9-68C7-437D-9D5A-D6A9A41C547C}" dt="2026-05-04T19:46:47.140" v="2166" actId="26606"/>
          <ac:spMkLst>
            <pc:docMk/>
            <pc:sldMk cId="3936776313" sldId="260"/>
            <ac:spMk id="9" creationId="{25C8D2C1-DA83-420D-9635-D52CE066B5DA}"/>
          </ac:spMkLst>
        </pc:spChg>
        <pc:spChg chg="add">
          <ac:chgData name="Amy Wiegman" userId="dddd65a5-bf35-434b-8d3c-a209eac15d1b" providerId="ADAL" clId="{721210A9-68C7-437D-9D5A-D6A9A41C547C}" dt="2026-05-04T19:46:47.140" v="2166" actId="26606"/>
          <ac:spMkLst>
            <pc:docMk/>
            <pc:sldMk cId="3936776313" sldId="260"/>
            <ac:spMk id="11" creationId="{434F74C9-6A0B-409E-AD1C-45B58BE91BB8}"/>
          </ac:spMkLst>
        </pc:spChg>
        <pc:spChg chg="add">
          <ac:chgData name="Amy Wiegman" userId="dddd65a5-bf35-434b-8d3c-a209eac15d1b" providerId="ADAL" clId="{721210A9-68C7-437D-9D5A-D6A9A41C547C}" dt="2026-05-04T19:46:47.140" v="2166" actId="26606"/>
          <ac:spMkLst>
            <pc:docMk/>
            <pc:sldMk cId="3936776313" sldId="260"/>
            <ac:spMk id="17" creationId="{1C520CBD-F82E-44E4-BDA5-128716AD79C8}"/>
          </ac:spMkLst>
        </pc:spChg>
        <pc:spChg chg="add">
          <ac:chgData name="Amy Wiegman" userId="dddd65a5-bf35-434b-8d3c-a209eac15d1b" providerId="ADAL" clId="{721210A9-68C7-437D-9D5A-D6A9A41C547C}" dt="2026-05-04T19:46:47.140" v="2166" actId="26606"/>
          <ac:spMkLst>
            <pc:docMk/>
            <pc:sldMk cId="3936776313" sldId="260"/>
            <ac:spMk id="19" creationId="{4618AE32-A526-42FC-A854-732740BD38DA}"/>
          </ac:spMkLst>
        </pc:spChg>
        <pc:picChg chg="add">
          <ac:chgData name="Amy Wiegman" userId="dddd65a5-bf35-434b-8d3c-a209eac15d1b" providerId="ADAL" clId="{721210A9-68C7-437D-9D5A-D6A9A41C547C}" dt="2026-05-04T19:46:47.140" v="2166" actId="26606"/>
          <ac:picMkLst>
            <pc:docMk/>
            <pc:sldMk cId="3936776313" sldId="260"/>
            <ac:picMk id="5" creationId="{49261AC4-B5D2-D6E0-8126-BB0ABCAD213C}"/>
          </ac:picMkLst>
        </pc:picChg>
        <pc:cxnChg chg="add">
          <ac:chgData name="Amy Wiegman" userId="dddd65a5-bf35-434b-8d3c-a209eac15d1b" providerId="ADAL" clId="{721210A9-68C7-437D-9D5A-D6A9A41C547C}" dt="2026-05-04T19:46:47.140" v="2166" actId="26606"/>
          <ac:cxnSpMkLst>
            <pc:docMk/>
            <pc:sldMk cId="3936776313" sldId="260"/>
            <ac:cxnSpMk id="13" creationId="{F5486A9D-1265-4B57-91E6-68E666B978BC}"/>
          </ac:cxnSpMkLst>
        </pc:cxnChg>
        <pc:cxnChg chg="add">
          <ac:chgData name="Amy Wiegman" userId="dddd65a5-bf35-434b-8d3c-a209eac15d1b" providerId="ADAL" clId="{721210A9-68C7-437D-9D5A-D6A9A41C547C}" dt="2026-05-04T19:46:47.140" v="2166" actId="26606"/>
          <ac:cxnSpMkLst>
            <pc:docMk/>
            <pc:sldMk cId="3936776313" sldId="260"/>
            <ac:cxnSpMk id="15" creationId="{77AB95BF-57D0-4E49-9EF2-408B47C8D40D}"/>
          </ac:cxnSpMkLst>
        </pc:cxnChg>
      </pc:sldChg>
      <pc:sldChg chg="del setBg">
        <pc:chgData name="Amy Wiegman" userId="dddd65a5-bf35-434b-8d3c-a209eac15d1b" providerId="ADAL" clId="{721210A9-68C7-437D-9D5A-D6A9A41C547C}" dt="2026-05-04T18:48:09.796" v="2024" actId="47"/>
        <pc:sldMkLst>
          <pc:docMk/>
          <pc:sldMk cId="3147159063" sldId="261"/>
        </pc:sldMkLst>
      </pc:sldChg>
      <pc:sldChg chg="del setBg">
        <pc:chgData name="Amy Wiegman" userId="dddd65a5-bf35-434b-8d3c-a209eac15d1b" providerId="ADAL" clId="{721210A9-68C7-437D-9D5A-D6A9A41C547C}" dt="2026-05-04T18:48:15.968" v="2026" actId="47"/>
        <pc:sldMkLst>
          <pc:docMk/>
          <pc:sldMk cId="3670968413" sldId="262"/>
        </pc:sldMkLst>
      </pc:sldChg>
      <pc:sldChg chg="ord setBg">
        <pc:chgData name="Amy Wiegman" userId="dddd65a5-bf35-434b-8d3c-a209eac15d1b" providerId="ADAL" clId="{721210A9-68C7-437D-9D5A-D6A9A41C547C}" dt="2026-05-04T19:19:23.134" v="2154"/>
        <pc:sldMkLst>
          <pc:docMk/>
          <pc:sldMk cId="662112962" sldId="263"/>
        </pc:sldMkLst>
      </pc:sldChg>
      <pc:sldChg chg="del setBg">
        <pc:chgData name="Amy Wiegman" userId="dddd65a5-bf35-434b-8d3c-a209eac15d1b" providerId="ADAL" clId="{721210A9-68C7-437D-9D5A-D6A9A41C547C}" dt="2026-05-04T16:20:53.272" v="1191" actId="47"/>
        <pc:sldMkLst>
          <pc:docMk/>
          <pc:sldMk cId="1225302298" sldId="264"/>
        </pc:sldMkLst>
      </pc:sldChg>
      <pc:sldChg chg="modSp del setBg">
        <pc:chgData name="Amy Wiegman" userId="dddd65a5-bf35-434b-8d3c-a209eac15d1b" providerId="ADAL" clId="{721210A9-68C7-437D-9D5A-D6A9A41C547C}" dt="2026-05-04T16:21:10.248" v="1195" actId="47"/>
        <pc:sldMkLst>
          <pc:docMk/>
          <pc:sldMk cId="3332644214" sldId="267"/>
        </pc:sldMkLst>
        <pc:spChg chg="mod">
          <ac:chgData name="Amy Wiegman" userId="dddd65a5-bf35-434b-8d3c-a209eac15d1b" providerId="ADAL" clId="{721210A9-68C7-437D-9D5A-D6A9A41C547C}" dt="2026-05-04T15:16:55.740" v="214"/>
          <ac:spMkLst>
            <pc:docMk/>
            <pc:sldMk cId="3332644214" sldId="267"/>
            <ac:spMk id="3" creationId="{96089B72-B7CB-0EE3-E5E7-1B90A47B0DBC}"/>
          </ac:spMkLst>
        </pc:spChg>
      </pc:sldChg>
      <pc:sldChg chg="del setBg">
        <pc:chgData name="Amy Wiegman" userId="dddd65a5-bf35-434b-8d3c-a209eac15d1b" providerId="ADAL" clId="{721210A9-68C7-437D-9D5A-D6A9A41C547C}" dt="2026-05-04T18:48:09.796" v="2024" actId="47"/>
        <pc:sldMkLst>
          <pc:docMk/>
          <pc:sldMk cId="3006806322" sldId="278"/>
        </pc:sldMkLst>
      </pc:sldChg>
      <pc:sldChg chg="del setBg">
        <pc:chgData name="Amy Wiegman" userId="dddd65a5-bf35-434b-8d3c-a209eac15d1b" providerId="ADAL" clId="{721210A9-68C7-437D-9D5A-D6A9A41C547C}" dt="2026-05-04T18:48:09.796" v="2024" actId="47"/>
        <pc:sldMkLst>
          <pc:docMk/>
          <pc:sldMk cId="1741684305" sldId="281"/>
        </pc:sldMkLst>
      </pc:sldChg>
      <pc:sldChg chg="modSp del mod setBg">
        <pc:chgData name="Amy Wiegman" userId="dddd65a5-bf35-434b-8d3c-a209eac15d1b" providerId="ADAL" clId="{721210A9-68C7-437D-9D5A-D6A9A41C547C}" dt="2026-05-04T18:48:13.692" v="2025" actId="47"/>
        <pc:sldMkLst>
          <pc:docMk/>
          <pc:sldMk cId="537364860" sldId="283"/>
        </pc:sldMkLst>
        <pc:spChg chg="mod">
          <ac:chgData name="Amy Wiegman" userId="dddd65a5-bf35-434b-8d3c-a209eac15d1b" providerId="ADAL" clId="{721210A9-68C7-437D-9D5A-D6A9A41C547C}" dt="2026-05-04T15:16:55.814" v="216" actId="27636"/>
          <ac:spMkLst>
            <pc:docMk/>
            <pc:sldMk cId="537364860" sldId="283"/>
            <ac:spMk id="3" creationId="{476E1349-4CA1-31B4-474A-6321EB303158}"/>
          </ac:spMkLst>
        </pc:spChg>
      </pc:sldChg>
      <pc:sldChg chg="del setBg">
        <pc:chgData name="Amy Wiegman" userId="dddd65a5-bf35-434b-8d3c-a209eac15d1b" providerId="ADAL" clId="{721210A9-68C7-437D-9D5A-D6A9A41C547C}" dt="2026-05-04T18:48:13.692" v="2025" actId="47"/>
        <pc:sldMkLst>
          <pc:docMk/>
          <pc:sldMk cId="4069692376" sldId="284"/>
        </pc:sldMkLst>
      </pc:sldChg>
      <pc:sldChg chg="addSp modSp mod ord setBg">
        <pc:chgData name="Amy Wiegman" userId="dddd65a5-bf35-434b-8d3c-a209eac15d1b" providerId="ADAL" clId="{721210A9-68C7-437D-9D5A-D6A9A41C547C}" dt="2026-05-04T19:42:10.243" v="2163" actId="26606"/>
        <pc:sldMkLst>
          <pc:docMk/>
          <pc:sldMk cId="3713851089" sldId="318"/>
        </pc:sldMkLst>
        <pc:spChg chg="mod">
          <ac:chgData name="Amy Wiegman" userId="dddd65a5-bf35-434b-8d3c-a209eac15d1b" providerId="ADAL" clId="{721210A9-68C7-437D-9D5A-D6A9A41C547C}" dt="2026-05-04T19:42:10.243" v="2163" actId="26606"/>
          <ac:spMkLst>
            <pc:docMk/>
            <pc:sldMk cId="3713851089" sldId="318"/>
            <ac:spMk id="2" creationId="{52F159BE-3D4E-65C6-3C7A-6810FD9C8ACE}"/>
          </ac:spMkLst>
        </pc:spChg>
        <pc:spChg chg="add">
          <ac:chgData name="Amy Wiegman" userId="dddd65a5-bf35-434b-8d3c-a209eac15d1b" providerId="ADAL" clId="{721210A9-68C7-437D-9D5A-D6A9A41C547C}" dt="2026-05-04T19:42:10.243" v="2163" actId="26606"/>
          <ac:spMkLst>
            <pc:docMk/>
            <pc:sldMk cId="3713851089" sldId="318"/>
            <ac:spMk id="8" creationId="{25C8D2C1-DA83-420D-9635-D52CE066B5DA}"/>
          </ac:spMkLst>
        </pc:spChg>
        <pc:spChg chg="add">
          <ac:chgData name="Amy Wiegman" userId="dddd65a5-bf35-434b-8d3c-a209eac15d1b" providerId="ADAL" clId="{721210A9-68C7-437D-9D5A-D6A9A41C547C}" dt="2026-05-04T19:42:10.243" v="2163" actId="26606"/>
          <ac:spMkLst>
            <pc:docMk/>
            <pc:sldMk cId="3713851089" sldId="318"/>
            <ac:spMk id="10" creationId="{434F74C9-6A0B-409E-AD1C-45B58BE91BB8}"/>
          </ac:spMkLst>
        </pc:spChg>
        <pc:spChg chg="add">
          <ac:chgData name="Amy Wiegman" userId="dddd65a5-bf35-434b-8d3c-a209eac15d1b" providerId="ADAL" clId="{721210A9-68C7-437D-9D5A-D6A9A41C547C}" dt="2026-05-04T19:42:10.243" v="2163" actId="26606"/>
          <ac:spMkLst>
            <pc:docMk/>
            <pc:sldMk cId="3713851089" sldId="318"/>
            <ac:spMk id="16" creationId="{1C520CBD-F82E-44E4-BDA5-128716AD79C8}"/>
          </ac:spMkLst>
        </pc:spChg>
        <pc:spChg chg="add">
          <ac:chgData name="Amy Wiegman" userId="dddd65a5-bf35-434b-8d3c-a209eac15d1b" providerId="ADAL" clId="{721210A9-68C7-437D-9D5A-D6A9A41C547C}" dt="2026-05-04T19:42:10.243" v="2163" actId="26606"/>
          <ac:spMkLst>
            <pc:docMk/>
            <pc:sldMk cId="3713851089" sldId="318"/>
            <ac:spMk id="18" creationId="{4618AE32-A526-42FC-A854-732740BD38DA}"/>
          </ac:spMkLst>
        </pc:spChg>
        <pc:picChg chg="add">
          <ac:chgData name="Amy Wiegman" userId="dddd65a5-bf35-434b-8d3c-a209eac15d1b" providerId="ADAL" clId="{721210A9-68C7-437D-9D5A-D6A9A41C547C}" dt="2026-05-04T19:42:10.243" v="2163" actId="26606"/>
          <ac:picMkLst>
            <pc:docMk/>
            <pc:sldMk cId="3713851089" sldId="318"/>
            <ac:picMk id="4" creationId="{77AE6D63-519A-BE9F-186F-05F78492320F}"/>
          </ac:picMkLst>
        </pc:picChg>
        <pc:cxnChg chg="add">
          <ac:chgData name="Amy Wiegman" userId="dddd65a5-bf35-434b-8d3c-a209eac15d1b" providerId="ADAL" clId="{721210A9-68C7-437D-9D5A-D6A9A41C547C}" dt="2026-05-04T19:42:10.243" v="2163" actId="26606"/>
          <ac:cxnSpMkLst>
            <pc:docMk/>
            <pc:sldMk cId="3713851089" sldId="318"/>
            <ac:cxnSpMk id="12" creationId="{F5486A9D-1265-4B57-91E6-68E666B978BC}"/>
          </ac:cxnSpMkLst>
        </pc:cxnChg>
        <pc:cxnChg chg="add">
          <ac:chgData name="Amy Wiegman" userId="dddd65a5-bf35-434b-8d3c-a209eac15d1b" providerId="ADAL" clId="{721210A9-68C7-437D-9D5A-D6A9A41C547C}" dt="2026-05-04T19:42:10.243" v="2163" actId="26606"/>
          <ac:cxnSpMkLst>
            <pc:docMk/>
            <pc:sldMk cId="3713851089" sldId="318"/>
            <ac:cxnSpMk id="14" creationId="{77AB95BF-57D0-4E49-9EF2-408B47C8D40D}"/>
          </ac:cxnSpMkLst>
        </pc:cxnChg>
      </pc:sldChg>
      <pc:sldChg chg="modSp mod setBg">
        <pc:chgData name="Amy Wiegman" userId="dddd65a5-bf35-434b-8d3c-a209eac15d1b" providerId="ADAL" clId="{721210A9-68C7-437D-9D5A-D6A9A41C547C}" dt="2026-05-04T16:35:58.618" v="1488" actId="122"/>
        <pc:sldMkLst>
          <pc:docMk/>
          <pc:sldMk cId="3364473064" sldId="319"/>
        </pc:sldMkLst>
        <pc:spChg chg="mod">
          <ac:chgData name="Amy Wiegman" userId="dddd65a5-bf35-434b-8d3c-a209eac15d1b" providerId="ADAL" clId="{721210A9-68C7-437D-9D5A-D6A9A41C547C}" dt="2026-05-04T16:03:17.342" v="654"/>
          <ac:spMkLst>
            <pc:docMk/>
            <pc:sldMk cId="3364473064" sldId="319"/>
            <ac:spMk id="2" creationId="{2DE2F58D-FFF0-C034-77A7-A4D94F7A0A8A}"/>
          </ac:spMkLst>
        </pc:spChg>
        <pc:spChg chg="mod">
          <ac:chgData name="Amy Wiegman" userId="dddd65a5-bf35-434b-8d3c-a209eac15d1b" providerId="ADAL" clId="{721210A9-68C7-437D-9D5A-D6A9A41C547C}" dt="2026-05-04T16:35:58.618" v="1488" actId="122"/>
          <ac:spMkLst>
            <pc:docMk/>
            <pc:sldMk cId="3364473064" sldId="319"/>
            <ac:spMk id="3" creationId="{E9A4D5CD-0989-3D7B-18FF-22C15E56DD31}"/>
          </ac:spMkLst>
        </pc:spChg>
      </pc:sldChg>
      <pc:sldChg chg="addSp modSp mod ord setBg">
        <pc:chgData name="Amy Wiegman" userId="dddd65a5-bf35-434b-8d3c-a209eac15d1b" providerId="ADAL" clId="{721210A9-68C7-437D-9D5A-D6A9A41C547C}" dt="2026-05-04T21:20:38.832" v="2206"/>
        <pc:sldMkLst>
          <pc:docMk/>
          <pc:sldMk cId="1329254986" sldId="320"/>
        </pc:sldMkLst>
        <pc:spChg chg="mod">
          <ac:chgData name="Amy Wiegman" userId="dddd65a5-bf35-434b-8d3c-a209eac15d1b" providerId="ADAL" clId="{721210A9-68C7-437D-9D5A-D6A9A41C547C}" dt="2026-05-04T19:49:59.302" v="2182" actId="26606"/>
          <ac:spMkLst>
            <pc:docMk/>
            <pc:sldMk cId="1329254986" sldId="320"/>
            <ac:spMk id="2" creationId="{52F159BE-3D4E-65C6-3C7A-6810FD9C8ACE}"/>
          </ac:spMkLst>
        </pc:spChg>
        <pc:spChg chg="add">
          <ac:chgData name="Amy Wiegman" userId="dddd65a5-bf35-434b-8d3c-a209eac15d1b" providerId="ADAL" clId="{721210A9-68C7-437D-9D5A-D6A9A41C547C}" dt="2026-05-04T19:49:59.302" v="2182" actId="26606"/>
          <ac:spMkLst>
            <pc:docMk/>
            <pc:sldMk cId="1329254986" sldId="320"/>
            <ac:spMk id="8" creationId="{25C8D2C1-DA83-420D-9635-D52CE066B5DA}"/>
          </ac:spMkLst>
        </pc:spChg>
        <pc:spChg chg="add">
          <ac:chgData name="Amy Wiegman" userId="dddd65a5-bf35-434b-8d3c-a209eac15d1b" providerId="ADAL" clId="{721210A9-68C7-437D-9D5A-D6A9A41C547C}" dt="2026-05-04T19:49:59.302" v="2182" actId="26606"/>
          <ac:spMkLst>
            <pc:docMk/>
            <pc:sldMk cId="1329254986" sldId="320"/>
            <ac:spMk id="10" creationId="{434F74C9-6A0B-409E-AD1C-45B58BE91BB8}"/>
          </ac:spMkLst>
        </pc:spChg>
        <pc:spChg chg="add">
          <ac:chgData name="Amy Wiegman" userId="dddd65a5-bf35-434b-8d3c-a209eac15d1b" providerId="ADAL" clId="{721210A9-68C7-437D-9D5A-D6A9A41C547C}" dt="2026-05-04T19:49:59.302" v="2182" actId="26606"/>
          <ac:spMkLst>
            <pc:docMk/>
            <pc:sldMk cId="1329254986" sldId="320"/>
            <ac:spMk id="16" creationId="{1C520CBD-F82E-44E4-BDA5-128716AD79C8}"/>
          </ac:spMkLst>
        </pc:spChg>
        <pc:spChg chg="add">
          <ac:chgData name="Amy Wiegman" userId="dddd65a5-bf35-434b-8d3c-a209eac15d1b" providerId="ADAL" clId="{721210A9-68C7-437D-9D5A-D6A9A41C547C}" dt="2026-05-04T19:49:59.302" v="2182" actId="26606"/>
          <ac:spMkLst>
            <pc:docMk/>
            <pc:sldMk cId="1329254986" sldId="320"/>
            <ac:spMk id="18" creationId="{4618AE32-A526-42FC-A854-732740BD38DA}"/>
          </ac:spMkLst>
        </pc:spChg>
        <pc:picChg chg="add">
          <ac:chgData name="Amy Wiegman" userId="dddd65a5-bf35-434b-8d3c-a209eac15d1b" providerId="ADAL" clId="{721210A9-68C7-437D-9D5A-D6A9A41C547C}" dt="2026-05-04T19:49:59.302" v="2182" actId="26606"/>
          <ac:picMkLst>
            <pc:docMk/>
            <pc:sldMk cId="1329254986" sldId="320"/>
            <ac:picMk id="4" creationId="{2ED13B00-5F60-A202-5A70-DB03D0599F44}"/>
          </ac:picMkLst>
        </pc:picChg>
        <pc:cxnChg chg="add">
          <ac:chgData name="Amy Wiegman" userId="dddd65a5-bf35-434b-8d3c-a209eac15d1b" providerId="ADAL" clId="{721210A9-68C7-437D-9D5A-D6A9A41C547C}" dt="2026-05-04T19:49:59.302" v="2182" actId="26606"/>
          <ac:cxnSpMkLst>
            <pc:docMk/>
            <pc:sldMk cId="1329254986" sldId="320"/>
            <ac:cxnSpMk id="12" creationId="{F5486A9D-1265-4B57-91E6-68E666B978BC}"/>
          </ac:cxnSpMkLst>
        </pc:cxnChg>
        <pc:cxnChg chg="add">
          <ac:chgData name="Amy Wiegman" userId="dddd65a5-bf35-434b-8d3c-a209eac15d1b" providerId="ADAL" clId="{721210A9-68C7-437D-9D5A-D6A9A41C547C}" dt="2026-05-04T19:49:59.302" v="2182" actId="26606"/>
          <ac:cxnSpMkLst>
            <pc:docMk/>
            <pc:sldMk cId="1329254986" sldId="320"/>
            <ac:cxnSpMk id="14" creationId="{77AB95BF-57D0-4E49-9EF2-408B47C8D40D}"/>
          </ac:cxnSpMkLst>
        </pc:cxnChg>
      </pc:sldChg>
      <pc:sldChg chg="addSp delSp modSp mod ord setBg">
        <pc:chgData name="Amy Wiegman" userId="dddd65a5-bf35-434b-8d3c-a209eac15d1b" providerId="ADAL" clId="{721210A9-68C7-437D-9D5A-D6A9A41C547C}" dt="2026-05-04T21:20:38.832" v="2206"/>
        <pc:sldMkLst>
          <pc:docMk/>
          <pc:sldMk cId="1769879741" sldId="321"/>
        </pc:sldMkLst>
        <pc:spChg chg="mod">
          <ac:chgData name="Amy Wiegman" userId="dddd65a5-bf35-434b-8d3c-a209eac15d1b" providerId="ADAL" clId="{721210A9-68C7-437D-9D5A-D6A9A41C547C}" dt="2026-05-04T19:15:50.278" v="2144" actId="1076"/>
          <ac:spMkLst>
            <pc:docMk/>
            <pc:sldMk cId="1769879741" sldId="321"/>
            <ac:spMk id="2" creationId="{2DE2F58D-FFF0-C034-77A7-A4D94F7A0A8A}"/>
          </ac:spMkLst>
        </pc:spChg>
        <pc:spChg chg="mod">
          <ac:chgData name="Amy Wiegman" userId="dddd65a5-bf35-434b-8d3c-a209eac15d1b" providerId="ADAL" clId="{721210A9-68C7-437D-9D5A-D6A9A41C547C}" dt="2026-05-04T19:15:55.545" v="2145" actId="1076"/>
          <ac:spMkLst>
            <pc:docMk/>
            <pc:sldMk cId="1769879741" sldId="321"/>
            <ac:spMk id="3" creationId="{E9A4D5CD-0989-3D7B-18FF-22C15E56DD31}"/>
          </ac:spMkLst>
        </pc:spChg>
        <pc:spChg chg="add del">
          <ac:chgData name="Amy Wiegman" userId="dddd65a5-bf35-434b-8d3c-a209eac15d1b" providerId="ADAL" clId="{721210A9-68C7-437D-9D5A-D6A9A41C547C}" dt="2026-05-04T19:14:51.017" v="2131" actId="478"/>
          <ac:spMkLst>
            <pc:docMk/>
            <pc:sldMk cId="1769879741" sldId="321"/>
            <ac:spMk id="8" creationId="{186670AB-F324-0309-C8F1-AADF7E6666C3}"/>
          </ac:spMkLst>
        </pc:spChg>
        <pc:picChg chg="add del mod">
          <ac:chgData name="Amy Wiegman" userId="dddd65a5-bf35-434b-8d3c-a209eac15d1b" providerId="ADAL" clId="{721210A9-68C7-437D-9D5A-D6A9A41C547C}" dt="2026-05-04T19:14:33.936" v="2129" actId="478"/>
          <ac:picMkLst>
            <pc:docMk/>
            <pc:sldMk cId="1769879741" sldId="321"/>
            <ac:picMk id="5" creationId="{01BB877C-A259-0227-CE8C-212A475D8858}"/>
          </ac:picMkLst>
        </pc:picChg>
        <pc:picChg chg="del">
          <ac:chgData name="Amy Wiegman" userId="dddd65a5-bf35-434b-8d3c-a209eac15d1b" providerId="ADAL" clId="{721210A9-68C7-437D-9D5A-D6A9A41C547C}" dt="2026-05-04T19:12:47.743" v="2122" actId="478"/>
          <ac:picMkLst>
            <pc:docMk/>
            <pc:sldMk cId="1769879741" sldId="321"/>
            <ac:picMk id="6" creationId="{CCD19F5A-784D-260B-BAF9-485728A9CD96}"/>
          </ac:picMkLst>
        </pc:picChg>
        <pc:picChg chg="add mod modCrop">
          <ac:chgData name="Amy Wiegman" userId="dddd65a5-bf35-434b-8d3c-a209eac15d1b" providerId="ADAL" clId="{721210A9-68C7-437D-9D5A-D6A9A41C547C}" dt="2026-05-04T19:16:24.250" v="2146" actId="1076"/>
          <ac:picMkLst>
            <pc:docMk/>
            <pc:sldMk cId="1769879741" sldId="321"/>
            <ac:picMk id="10" creationId="{1BC0B461-58B2-CDD0-DF5B-D7BFDA1273AC}"/>
          </ac:picMkLst>
        </pc:picChg>
        <pc:picChg chg="add mod">
          <ac:chgData name="Amy Wiegman" userId="dddd65a5-bf35-434b-8d3c-a209eac15d1b" providerId="ADAL" clId="{721210A9-68C7-437D-9D5A-D6A9A41C547C}" dt="2026-05-04T19:16:58.723" v="2152" actId="1076"/>
          <ac:picMkLst>
            <pc:docMk/>
            <pc:sldMk cId="1769879741" sldId="321"/>
            <ac:picMk id="11" creationId="{BC9E7C22-3FCB-C331-70A0-1DF97D0549CB}"/>
          </ac:picMkLst>
        </pc:picChg>
        <pc:picChg chg="add del mod">
          <ac:chgData name="Amy Wiegman" userId="dddd65a5-bf35-434b-8d3c-a209eac15d1b" providerId="ADAL" clId="{721210A9-68C7-437D-9D5A-D6A9A41C547C}" dt="2026-05-04T19:14:21.773" v="2126" actId="478"/>
          <ac:picMkLst>
            <pc:docMk/>
            <pc:sldMk cId="1769879741" sldId="321"/>
            <ac:picMk id="4098" creationId="{6E3DB458-F6DA-C62C-A9D1-3471460207DB}"/>
          </ac:picMkLst>
        </pc:picChg>
      </pc:sldChg>
      <pc:sldChg chg="addSp modSp mod setBg">
        <pc:chgData name="Amy Wiegman" userId="dddd65a5-bf35-434b-8d3c-a209eac15d1b" providerId="ADAL" clId="{721210A9-68C7-437D-9D5A-D6A9A41C547C}" dt="2026-05-04T16:42:16.254" v="1520" actId="3626"/>
        <pc:sldMkLst>
          <pc:docMk/>
          <pc:sldMk cId="2730513954" sldId="322"/>
        </pc:sldMkLst>
        <pc:spChg chg="mod">
          <ac:chgData name="Amy Wiegman" userId="dddd65a5-bf35-434b-8d3c-a209eac15d1b" providerId="ADAL" clId="{721210A9-68C7-437D-9D5A-D6A9A41C547C}" dt="2026-05-04T16:35:06.856" v="1455" actId="1076"/>
          <ac:spMkLst>
            <pc:docMk/>
            <pc:sldMk cId="2730513954" sldId="322"/>
            <ac:spMk id="2" creationId="{52F159BE-3D4E-65C6-3C7A-6810FD9C8ACE}"/>
          </ac:spMkLst>
        </pc:spChg>
        <pc:spChg chg="add mod">
          <ac:chgData name="Amy Wiegman" userId="dddd65a5-bf35-434b-8d3c-a209eac15d1b" providerId="ADAL" clId="{721210A9-68C7-437D-9D5A-D6A9A41C547C}" dt="2026-05-04T16:31:00.576" v="1437" actId="1076"/>
          <ac:spMkLst>
            <pc:docMk/>
            <pc:sldMk cId="2730513954" sldId="322"/>
            <ac:spMk id="4" creationId="{362FB55B-3A02-2152-D33F-73F24720F4E6}"/>
          </ac:spMkLst>
        </pc:spChg>
        <pc:spChg chg="add mod">
          <ac:chgData name="Amy Wiegman" userId="dddd65a5-bf35-434b-8d3c-a209eac15d1b" providerId="ADAL" clId="{721210A9-68C7-437D-9D5A-D6A9A41C547C}" dt="2026-05-04T16:42:16.254" v="1520" actId="3626"/>
          <ac:spMkLst>
            <pc:docMk/>
            <pc:sldMk cId="2730513954" sldId="322"/>
            <ac:spMk id="6" creationId="{14481789-5C2A-2A48-84B3-F1B7A2029A8D}"/>
          </ac:spMkLst>
        </pc:spChg>
        <pc:spChg chg="add mod">
          <ac:chgData name="Amy Wiegman" userId="dddd65a5-bf35-434b-8d3c-a209eac15d1b" providerId="ADAL" clId="{721210A9-68C7-437D-9D5A-D6A9A41C547C}" dt="2026-05-04T16:35:27.619" v="1457" actId="1076"/>
          <ac:spMkLst>
            <pc:docMk/>
            <pc:sldMk cId="2730513954" sldId="322"/>
            <ac:spMk id="8" creationId="{830887BD-F8D4-5E35-3107-8222CAC707DD}"/>
          </ac:spMkLst>
        </pc:spChg>
        <pc:spChg chg="add mod">
          <ac:chgData name="Amy Wiegman" userId="dddd65a5-bf35-434b-8d3c-a209eac15d1b" providerId="ADAL" clId="{721210A9-68C7-437D-9D5A-D6A9A41C547C}" dt="2026-05-04T16:35:31.557" v="1458" actId="1076"/>
          <ac:spMkLst>
            <pc:docMk/>
            <pc:sldMk cId="2730513954" sldId="322"/>
            <ac:spMk id="10" creationId="{25085777-EFDD-6C12-A4B7-7A26648571B6}"/>
          </ac:spMkLst>
        </pc:spChg>
        <pc:spChg chg="add">
          <ac:chgData name="Amy Wiegman" userId="dddd65a5-bf35-434b-8d3c-a209eac15d1b" providerId="ADAL" clId="{721210A9-68C7-437D-9D5A-D6A9A41C547C}" dt="2026-05-04T16:34:03.079" v="1446"/>
          <ac:spMkLst>
            <pc:docMk/>
            <pc:sldMk cId="2730513954" sldId="322"/>
            <ac:spMk id="11" creationId="{F8F6155A-CB75-EED8-5EB9-638DADF99AAD}"/>
          </ac:spMkLst>
        </pc:spChg>
        <pc:spChg chg="add mod">
          <ac:chgData name="Amy Wiegman" userId="dddd65a5-bf35-434b-8d3c-a209eac15d1b" providerId="ADAL" clId="{721210A9-68C7-437D-9D5A-D6A9A41C547C}" dt="2026-05-04T16:34:11.626" v="1448" actId="14100"/>
          <ac:spMkLst>
            <pc:docMk/>
            <pc:sldMk cId="2730513954" sldId="322"/>
            <ac:spMk id="12" creationId="{44CE80FC-32D6-8E0E-B17D-D16A388CDEA8}"/>
          </ac:spMkLst>
        </pc:spChg>
        <pc:picChg chg="add mod">
          <ac:chgData name="Amy Wiegman" userId="dddd65a5-bf35-434b-8d3c-a209eac15d1b" providerId="ADAL" clId="{721210A9-68C7-437D-9D5A-D6A9A41C547C}" dt="2026-05-04T16:35:39.192" v="1468" actId="1038"/>
          <ac:picMkLst>
            <pc:docMk/>
            <pc:sldMk cId="2730513954" sldId="322"/>
            <ac:picMk id="14" creationId="{4F0C739F-4A49-781A-D779-85AA7071B8C3}"/>
          </ac:picMkLst>
        </pc:picChg>
      </pc:sldChg>
      <pc:sldChg chg="modSp del mod setBg">
        <pc:chgData name="Amy Wiegman" userId="dddd65a5-bf35-434b-8d3c-a209eac15d1b" providerId="ADAL" clId="{721210A9-68C7-437D-9D5A-D6A9A41C547C}" dt="2026-05-04T15:53:41.504" v="561" actId="47"/>
        <pc:sldMkLst>
          <pc:docMk/>
          <pc:sldMk cId="3696571075" sldId="333"/>
        </pc:sldMkLst>
        <pc:spChg chg="mod">
          <ac:chgData name="Amy Wiegman" userId="dddd65a5-bf35-434b-8d3c-a209eac15d1b" providerId="ADAL" clId="{721210A9-68C7-437D-9D5A-D6A9A41C547C}" dt="2026-05-04T15:16:55.740" v="214"/>
          <ac:spMkLst>
            <pc:docMk/>
            <pc:sldMk cId="3696571075" sldId="333"/>
            <ac:spMk id="2" creationId="{41FA00B8-A962-08EF-457A-415B7F6EE704}"/>
          </ac:spMkLst>
        </pc:spChg>
        <pc:spChg chg="mod">
          <ac:chgData name="Amy Wiegman" userId="dddd65a5-bf35-434b-8d3c-a209eac15d1b" providerId="ADAL" clId="{721210A9-68C7-437D-9D5A-D6A9A41C547C}" dt="2026-05-04T15:16:39.480" v="209" actId="27636"/>
          <ac:spMkLst>
            <pc:docMk/>
            <pc:sldMk cId="3696571075" sldId="333"/>
            <ac:spMk id="4" creationId="{0EB22023-3B18-2DF5-5540-534E1792093F}"/>
          </ac:spMkLst>
        </pc:spChg>
        <pc:spChg chg="mod">
          <ac:chgData name="Amy Wiegman" userId="dddd65a5-bf35-434b-8d3c-a209eac15d1b" providerId="ADAL" clId="{721210A9-68C7-437D-9D5A-D6A9A41C547C}" dt="2026-05-04T15:16:39.481" v="210" actId="27636"/>
          <ac:spMkLst>
            <pc:docMk/>
            <pc:sldMk cId="3696571075" sldId="333"/>
            <ac:spMk id="6" creationId="{1269FA47-D4B8-9E87-1104-1EF2DDF5B041}"/>
          </ac:spMkLst>
        </pc:spChg>
      </pc:sldChg>
      <pc:sldChg chg="modSp del mod setBg">
        <pc:chgData name="Amy Wiegman" userId="dddd65a5-bf35-434b-8d3c-a209eac15d1b" providerId="ADAL" clId="{721210A9-68C7-437D-9D5A-D6A9A41C547C}" dt="2026-05-04T15:53:41.504" v="561" actId="47"/>
        <pc:sldMkLst>
          <pc:docMk/>
          <pc:sldMk cId="1145565630" sldId="342"/>
        </pc:sldMkLst>
        <pc:spChg chg="mod">
          <ac:chgData name="Amy Wiegman" userId="dddd65a5-bf35-434b-8d3c-a209eac15d1b" providerId="ADAL" clId="{721210A9-68C7-437D-9D5A-D6A9A41C547C}" dt="2026-05-04T15:16:55.740" v="214"/>
          <ac:spMkLst>
            <pc:docMk/>
            <pc:sldMk cId="1145565630" sldId="342"/>
            <ac:spMk id="2" creationId="{9864FD59-5CB5-DC00-3EF5-C9D65015B0C5}"/>
          </ac:spMkLst>
        </pc:spChg>
      </pc:sldChg>
      <pc:sldChg chg="del setBg">
        <pc:chgData name="Amy Wiegman" userId="dddd65a5-bf35-434b-8d3c-a209eac15d1b" providerId="ADAL" clId="{721210A9-68C7-437D-9D5A-D6A9A41C547C}" dt="2026-05-04T15:53:41.504" v="561" actId="47"/>
        <pc:sldMkLst>
          <pc:docMk/>
          <pc:sldMk cId="29902469" sldId="343"/>
        </pc:sldMkLst>
      </pc:sldChg>
      <pc:sldChg chg="del setBg">
        <pc:chgData name="Amy Wiegman" userId="dddd65a5-bf35-434b-8d3c-a209eac15d1b" providerId="ADAL" clId="{721210A9-68C7-437D-9D5A-D6A9A41C547C}" dt="2026-05-04T15:53:32.379" v="560" actId="47"/>
        <pc:sldMkLst>
          <pc:docMk/>
          <pc:sldMk cId="3407977787" sldId="344"/>
        </pc:sldMkLst>
      </pc:sldChg>
      <pc:sldChg chg="modSp del mod setBg">
        <pc:chgData name="Amy Wiegman" userId="dddd65a5-bf35-434b-8d3c-a209eac15d1b" providerId="ADAL" clId="{721210A9-68C7-437D-9D5A-D6A9A41C547C}" dt="2026-05-04T15:53:41.504" v="561" actId="47"/>
        <pc:sldMkLst>
          <pc:docMk/>
          <pc:sldMk cId="468924183" sldId="345"/>
        </pc:sldMkLst>
        <pc:spChg chg="mod">
          <ac:chgData name="Amy Wiegman" userId="dddd65a5-bf35-434b-8d3c-a209eac15d1b" providerId="ADAL" clId="{721210A9-68C7-437D-9D5A-D6A9A41C547C}" dt="2026-05-04T15:16:26.057" v="184" actId="27636"/>
          <ac:spMkLst>
            <pc:docMk/>
            <pc:sldMk cId="468924183" sldId="345"/>
            <ac:spMk id="2" creationId="{523C4A75-58D8-CEF7-19C9-B5E13DC9E533}"/>
          </ac:spMkLst>
        </pc:spChg>
      </pc:sldChg>
      <pc:sldChg chg="modSp del mod setBg">
        <pc:chgData name="Amy Wiegman" userId="dddd65a5-bf35-434b-8d3c-a209eac15d1b" providerId="ADAL" clId="{721210A9-68C7-437D-9D5A-D6A9A41C547C}" dt="2026-05-04T15:53:32.379" v="560" actId="47"/>
        <pc:sldMkLst>
          <pc:docMk/>
          <pc:sldMk cId="334185159" sldId="346"/>
        </pc:sldMkLst>
        <pc:spChg chg="mod">
          <ac:chgData name="Amy Wiegman" userId="dddd65a5-bf35-434b-8d3c-a209eac15d1b" providerId="ADAL" clId="{721210A9-68C7-437D-9D5A-D6A9A41C547C}" dt="2026-05-04T15:16:26.042" v="180" actId="27636"/>
          <ac:spMkLst>
            <pc:docMk/>
            <pc:sldMk cId="334185159" sldId="346"/>
            <ac:spMk id="2" creationId="{657E5E32-1E38-05A4-50B3-D0A284DEBF9B}"/>
          </ac:spMkLst>
        </pc:spChg>
      </pc:sldChg>
      <pc:sldChg chg="modSp del mod setBg">
        <pc:chgData name="Amy Wiegman" userId="dddd65a5-bf35-434b-8d3c-a209eac15d1b" providerId="ADAL" clId="{721210A9-68C7-437D-9D5A-D6A9A41C547C}" dt="2026-05-04T15:53:20.526" v="558" actId="47"/>
        <pc:sldMkLst>
          <pc:docMk/>
          <pc:sldMk cId="1610740484" sldId="347"/>
        </pc:sldMkLst>
        <pc:spChg chg="mod">
          <ac:chgData name="Amy Wiegman" userId="dddd65a5-bf35-434b-8d3c-a209eac15d1b" providerId="ADAL" clId="{721210A9-68C7-437D-9D5A-D6A9A41C547C}" dt="2026-05-04T15:16:26.024" v="176" actId="27636"/>
          <ac:spMkLst>
            <pc:docMk/>
            <pc:sldMk cId="1610740484" sldId="347"/>
            <ac:spMk id="2" creationId="{474A618E-D1C8-03EE-B8AB-101C50661DCD}"/>
          </ac:spMkLst>
        </pc:spChg>
      </pc:sldChg>
      <pc:sldChg chg="del setBg">
        <pc:chgData name="Amy Wiegman" userId="dddd65a5-bf35-434b-8d3c-a209eac15d1b" providerId="ADAL" clId="{721210A9-68C7-437D-9D5A-D6A9A41C547C}" dt="2026-05-04T15:53:20.526" v="558" actId="47"/>
        <pc:sldMkLst>
          <pc:docMk/>
          <pc:sldMk cId="244364628" sldId="352"/>
        </pc:sldMkLst>
      </pc:sldChg>
      <pc:sldChg chg="del setBg">
        <pc:chgData name="Amy Wiegman" userId="dddd65a5-bf35-434b-8d3c-a209eac15d1b" providerId="ADAL" clId="{721210A9-68C7-437D-9D5A-D6A9A41C547C}" dt="2026-05-04T15:53:20.526" v="558" actId="47"/>
        <pc:sldMkLst>
          <pc:docMk/>
          <pc:sldMk cId="2781024739" sldId="353"/>
        </pc:sldMkLst>
      </pc:sldChg>
      <pc:sldChg chg="modSp del mod setBg">
        <pc:chgData name="Amy Wiegman" userId="dddd65a5-bf35-434b-8d3c-a209eac15d1b" providerId="ADAL" clId="{721210A9-68C7-437D-9D5A-D6A9A41C547C}" dt="2026-05-04T15:53:41.504" v="561" actId="47"/>
        <pc:sldMkLst>
          <pc:docMk/>
          <pc:sldMk cId="1033695266" sldId="354"/>
        </pc:sldMkLst>
        <pc:spChg chg="mod">
          <ac:chgData name="Amy Wiegman" userId="dddd65a5-bf35-434b-8d3c-a209eac15d1b" providerId="ADAL" clId="{721210A9-68C7-437D-9D5A-D6A9A41C547C}" dt="2026-05-04T15:16:26.042" v="181" actId="27636"/>
          <ac:spMkLst>
            <pc:docMk/>
            <pc:sldMk cId="1033695266" sldId="354"/>
            <ac:spMk id="2" creationId="{66C3A3F6-4C35-38E6-58E0-4075B71CEB03}"/>
          </ac:spMkLst>
        </pc:spChg>
      </pc:sldChg>
      <pc:sldChg chg="modSp del mod setBg">
        <pc:chgData name="Amy Wiegman" userId="dddd65a5-bf35-434b-8d3c-a209eac15d1b" providerId="ADAL" clId="{721210A9-68C7-437D-9D5A-D6A9A41C547C}" dt="2026-05-04T15:53:41.504" v="561" actId="47"/>
        <pc:sldMkLst>
          <pc:docMk/>
          <pc:sldMk cId="2729650411" sldId="355"/>
        </pc:sldMkLst>
        <pc:spChg chg="mod">
          <ac:chgData name="Amy Wiegman" userId="dddd65a5-bf35-434b-8d3c-a209eac15d1b" providerId="ADAL" clId="{721210A9-68C7-437D-9D5A-D6A9A41C547C}" dt="2026-05-04T15:16:55.857" v="228" actId="27636"/>
          <ac:spMkLst>
            <pc:docMk/>
            <pc:sldMk cId="2729650411" sldId="355"/>
            <ac:spMk id="24" creationId="{3A370726-7A48-B4B4-1063-F85459ACA618}"/>
          </ac:spMkLst>
        </pc:spChg>
      </pc:sldChg>
      <pc:sldChg chg="modSp del mod setBg">
        <pc:chgData name="Amy Wiegman" userId="dddd65a5-bf35-434b-8d3c-a209eac15d1b" providerId="ADAL" clId="{721210A9-68C7-437D-9D5A-D6A9A41C547C}" dt="2026-05-04T15:53:41.504" v="561" actId="47"/>
        <pc:sldMkLst>
          <pc:docMk/>
          <pc:sldMk cId="4114908062" sldId="356"/>
        </pc:sldMkLst>
        <pc:spChg chg="mod">
          <ac:chgData name="Amy Wiegman" userId="dddd65a5-bf35-434b-8d3c-a209eac15d1b" providerId="ADAL" clId="{721210A9-68C7-437D-9D5A-D6A9A41C547C}" dt="2026-05-04T15:16:46.974" v="213" actId="27636"/>
          <ac:spMkLst>
            <pc:docMk/>
            <pc:sldMk cId="4114908062" sldId="356"/>
            <ac:spMk id="2" creationId="{9640ED51-254C-751D-A92B-6145F54F8F25}"/>
          </ac:spMkLst>
        </pc:spChg>
        <pc:picChg chg="mod">
          <ac:chgData name="Amy Wiegman" userId="dddd65a5-bf35-434b-8d3c-a209eac15d1b" providerId="ADAL" clId="{721210A9-68C7-437D-9D5A-D6A9A41C547C}" dt="2026-05-04T15:16:55.740" v="214"/>
          <ac:picMkLst>
            <pc:docMk/>
            <pc:sldMk cId="4114908062" sldId="356"/>
            <ac:picMk id="5" creationId="{97A74EF1-6692-5397-EFB5-B3588DF11DFD}"/>
          </ac:picMkLst>
        </pc:picChg>
      </pc:sldChg>
      <pc:sldChg chg="del setBg">
        <pc:chgData name="Amy Wiegman" userId="dddd65a5-bf35-434b-8d3c-a209eac15d1b" providerId="ADAL" clId="{721210A9-68C7-437D-9D5A-D6A9A41C547C}" dt="2026-05-04T15:53:26.993" v="559" actId="47"/>
        <pc:sldMkLst>
          <pc:docMk/>
          <pc:sldMk cId="3921241972" sldId="357"/>
        </pc:sldMkLst>
      </pc:sldChg>
      <pc:sldChg chg="modSp del mod setBg">
        <pc:chgData name="Amy Wiegman" userId="dddd65a5-bf35-434b-8d3c-a209eac15d1b" providerId="ADAL" clId="{721210A9-68C7-437D-9D5A-D6A9A41C547C}" dt="2026-05-04T15:53:41.504" v="561" actId="47"/>
        <pc:sldMkLst>
          <pc:docMk/>
          <pc:sldMk cId="3686516131" sldId="358"/>
        </pc:sldMkLst>
        <pc:spChg chg="mod">
          <ac:chgData name="Amy Wiegman" userId="dddd65a5-bf35-434b-8d3c-a209eac15d1b" providerId="ADAL" clId="{721210A9-68C7-437D-9D5A-D6A9A41C547C}" dt="2026-05-04T15:16:26.057" v="185" actId="27636"/>
          <ac:spMkLst>
            <pc:docMk/>
            <pc:sldMk cId="3686516131" sldId="358"/>
            <ac:spMk id="2" creationId="{9BBC3C98-B66C-6EDA-EC8B-CB1158B66E9C}"/>
          </ac:spMkLst>
        </pc:spChg>
      </pc:sldChg>
      <pc:sldChg chg="modSp del mod setBg">
        <pc:chgData name="Amy Wiegman" userId="dddd65a5-bf35-434b-8d3c-a209eac15d1b" providerId="ADAL" clId="{721210A9-68C7-437D-9D5A-D6A9A41C547C}" dt="2026-05-04T15:26:09.196" v="279" actId="2696"/>
        <pc:sldMkLst>
          <pc:docMk/>
          <pc:sldMk cId="400543912" sldId="359"/>
        </pc:sldMkLst>
        <pc:spChg chg="mod">
          <ac:chgData name="Amy Wiegman" userId="dddd65a5-bf35-434b-8d3c-a209eac15d1b" providerId="ADAL" clId="{721210A9-68C7-437D-9D5A-D6A9A41C547C}" dt="2026-05-04T15:16:25.975" v="160" actId="27636"/>
          <ac:spMkLst>
            <pc:docMk/>
            <pc:sldMk cId="400543912" sldId="359"/>
            <ac:spMk id="2" creationId="{5F674C73-74BA-5D0C-A48A-841CF351E291}"/>
          </ac:spMkLst>
        </pc:spChg>
      </pc:sldChg>
      <pc:sldChg chg="modSp del mod setBg">
        <pc:chgData name="Amy Wiegman" userId="dddd65a5-bf35-434b-8d3c-a209eac15d1b" providerId="ADAL" clId="{721210A9-68C7-437D-9D5A-D6A9A41C547C}" dt="2026-05-04T15:53:26.993" v="559" actId="47"/>
        <pc:sldMkLst>
          <pc:docMk/>
          <pc:sldMk cId="60636317" sldId="361"/>
        </pc:sldMkLst>
        <pc:spChg chg="mod">
          <ac:chgData name="Amy Wiegman" userId="dddd65a5-bf35-434b-8d3c-a209eac15d1b" providerId="ADAL" clId="{721210A9-68C7-437D-9D5A-D6A9A41C547C}" dt="2026-05-04T15:16:55.740" v="214"/>
          <ac:spMkLst>
            <pc:docMk/>
            <pc:sldMk cId="60636317" sldId="361"/>
            <ac:spMk id="2" creationId="{86F875E8-03E4-3D35-827E-C4EFF8FB6B2A}"/>
          </ac:spMkLst>
        </pc:spChg>
        <pc:spChg chg="mod">
          <ac:chgData name="Amy Wiegman" userId="dddd65a5-bf35-434b-8d3c-a209eac15d1b" providerId="ADAL" clId="{721210A9-68C7-437D-9D5A-D6A9A41C547C}" dt="2026-05-04T15:16:55.857" v="226" actId="27636"/>
          <ac:spMkLst>
            <pc:docMk/>
            <pc:sldMk cId="60636317" sldId="361"/>
            <ac:spMk id="3" creationId="{77F117C1-5E6B-5EF8-2330-E69B301A7BB1}"/>
          </ac:spMkLst>
        </pc:spChg>
        <pc:spChg chg="mod">
          <ac:chgData name="Amy Wiegman" userId="dddd65a5-bf35-434b-8d3c-a209eac15d1b" providerId="ADAL" clId="{721210A9-68C7-437D-9D5A-D6A9A41C547C}" dt="2026-05-04T15:16:55.857" v="227" actId="27636"/>
          <ac:spMkLst>
            <pc:docMk/>
            <pc:sldMk cId="60636317" sldId="361"/>
            <ac:spMk id="4" creationId="{95F64CC9-29A6-483A-D502-58E6B39480E2}"/>
          </ac:spMkLst>
        </pc:spChg>
      </pc:sldChg>
      <pc:sldChg chg="modSp add mod ord setBg">
        <pc:chgData name="Amy Wiegman" userId="dddd65a5-bf35-434b-8d3c-a209eac15d1b" providerId="ADAL" clId="{721210A9-68C7-437D-9D5A-D6A9A41C547C}" dt="2026-05-04T19:19:23.134" v="2154"/>
        <pc:sldMkLst>
          <pc:docMk/>
          <pc:sldMk cId="3037084374" sldId="370"/>
        </pc:sldMkLst>
        <pc:spChg chg="mod">
          <ac:chgData name="Amy Wiegman" userId="dddd65a5-bf35-434b-8d3c-a209eac15d1b" providerId="ADAL" clId="{721210A9-68C7-437D-9D5A-D6A9A41C547C}" dt="2026-05-04T15:47:03.479" v="494" actId="113"/>
          <ac:spMkLst>
            <pc:docMk/>
            <pc:sldMk cId="3037084374" sldId="370"/>
            <ac:spMk id="3" creationId="{22EEE740-C638-ECDA-B7E9-313F628EA0F9}"/>
          </ac:spMkLst>
        </pc:spChg>
      </pc:sldChg>
      <pc:sldChg chg="add ord setBg">
        <pc:chgData name="Amy Wiegman" userId="dddd65a5-bf35-434b-8d3c-a209eac15d1b" providerId="ADAL" clId="{721210A9-68C7-437D-9D5A-D6A9A41C547C}" dt="2026-05-04T19:19:23.134" v="2154"/>
        <pc:sldMkLst>
          <pc:docMk/>
          <pc:sldMk cId="3456219853" sldId="433"/>
        </pc:sldMkLst>
      </pc:sldChg>
      <pc:sldChg chg="modSp add del mod setBg">
        <pc:chgData name="Amy Wiegman" userId="dddd65a5-bf35-434b-8d3c-a209eac15d1b" providerId="ADAL" clId="{721210A9-68C7-437D-9D5A-D6A9A41C547C}" dt="2026-05-04T15:36:48.416" v="402" actId="2696"/>
        <pc:sldMkLst>
          <pc:docMk/>
          <pc:sldMk cId="3442262479" sldId="434"/>
        </pc:sldMkLst>
        <pc:spChg chg="mod">
          <ac:chgData name="Amy Wiegman" userId="dddd65a5-bf35-434b-8d3c-a209eac15d1b" providerId="ADAL" clId="{721210A9-68C7-437D-9D5A-D6A9A41C547C}" dt="2026-05-04T15:16:55.824" v="222" actId="27636"/>
          <ac:spMkLst>
            <pc:docMk/>
            <pc:sldMk cId="3442262479" sldId="434"/>
            <ac:spMk id="3" creationId="{11ECD527-A613-AC7F-DE71-48BBF688DEA2}"/>
          </ac:spMkLst>
        </pc:spChg>
      </pc:sldChg>
      <pc:sldChg chg="modSp add mod ord setBg">
        <pc:chgData name="Amy Wiegman" userId="dddd65a5-bf35-434b-8d3c-a209eac15d1b" providerId="ADAL" clId="{721210A9-68C7-437D-9D5A-D6A9A41C547C}" dt="2026-05-04T19:19:23.134" v="2154"/>
        <pc:sldMkLst>
          <pc:docMk/>
          <pc:sldMk cId="3500233104" sldId="435"/>
        </pc:sldMkLst>
        <pc:spChg chg="mod">
          <ac:chgData name="Amy Wiegman" userId="dddd65a5-bf35-434b-8d3c-a209eac15d1b" providerId="ADAL" clId="{721210A9-68C7-437D-9D5A-D6A9A41C547C}" dt="2026-05-04T15:46:51.924" v="493" actId="113"/>
          <ac:spMkLst>
            <pc:docMk/>
            <pc:sldMk cId="3500233104" sldId="435"/>
            <ac:spMk id="2" creationId="{B8262A4A-B4E0-EC02-2B73-203C8BB52CF0}"/>
          </ac:spMkLst>
        </pc:spChg>
        <pc:graphicFrameChg chg="modGraphic">
          <ac:chgData name="Amy Wiegman" userId="dddd65a5-bf35-434b-8d3c-a209eac15d1b" providerId="ADAL" clId="{721210A9-68C7-437D-9D5A-D6A9A41C547C}" dt="2026-05-04T15:27:07.685" v="287" actId="20577"/>
          <ac:graphicFrameMkLst>
            <pc:docMk/>
            <pc:sldMk cId="3500233104" sldId="435"/>
            <ac:graphicFrameMk id="4" creationId="{7B1409E8-9B33-60FB-95F3-3182860B993A}"/>
          </ac:graphicFrameMkLst>
        </pc:graphicFrameChg>
      </pc:sldChg>
      <pc:sldChg chg="modSp add mod ord setBg">
        <pc:chgData name="Amy Wiegman" userId="dddd65a5-bf35-434b-8d3c-a209eac15d1b" providerId="ADAL" clId="{721210A9-68C7-437D-9D5A-D6A9A41C547C}" dt="2026-05-04T19:19:23.134" v="2154"/>
        <pc:sldMkLst>
          <pc:docMk/>
          <pc:sldMk cId="2668417902" sldId="436"/>
        </pc:sldMkLst>
        <pc:spChg chg="mod">
          <ac:chgData name="Amy Wiegman" userId="dddd65a5-bf35-434b-8d3c-a209eac15d1b" providerId="ADAL" clId="{721210A9-68C7-437D-9D5A-D6A9A41C547C}" dt="2026-05-04T15:46:43.734" v="492" actId="113"/>
          <ac:spMkLst>
            <pc:docMk/>
            <pc:sldMk cId="2668417902" sldId="436"/>
            <ac:spMk id="2" creationId="{D6886041-0E8B-05D5-55F9-B57E606F411E}"/>
          </ac:spMkLst>
        </pc:spChg>
      </pc:sldChg>
      <pc:sldChg chg="modSp add mod ord setBg">
        <pc:chgData name="Amy Wiegman" userId="dddd65a5-bf35-434b-8d3c-a209eac15d1b" providerId="ADAL" clId="{721210A9-68C7-437D-9D5A-D6A9A41C547C}" dt="2026-05-04T19:19:23.134" v="2154"/>
        <pc:sldMkLst>
          <pc:docMk/>
          <pc:sldMk cId="906429471" sldId="437"/>
        </pc:sldMkLst>
        <pc:spChg chg="mod">
          <ac:chgData name="Amy Wiegman" userId="dddd65a5-bf35-434b-8d3c-a209eac15d1b" providerId="ADAL" clId="{721210A9-68C7-437D-9D5A-D6A9A41C547C}" dt="2026-05-04T15:47:13.377" v="495" actId="113"/>
          <ac:spMkLst>
            <pc:docMk/>
            <pc:sldMk cId="906429471" sldId="437"/>
            <ac:spMk id="2" creationId="{E1B81EBD-4E05-EAB2-FB67-4E14199200D9}"/>
          </ac:spMkLst>
        </pc:spChg>
      </pc:sldChg>
      <pc:sldChg chg="add del setBg">
        <pc:chgData name="Amy Wiegman" userId="dddd65a5-bf35-434b-8d3c-a209eac15d1b" providerId="ADAL" clId="{721210A9-68C7-437D-9D5A-D6A9A41C547C}" dt="2026-05-04T15:53:20.526" v="558" actId="47"/>
        <pc:sldMkLst>
          <pc:docMk/>
          <pc:sldMk cId="1735717527" sldId="440"/>
        </pc:sldMkLst>
      </pc:sldChg>
      <pc:sldChg chg="addSp delSp modSp add mod ord setBg">
        <pc:chgData name="Amy Wiegman" userId="dddd65a5-bf35-434b-8d3c-a209eac15d1b" providerId="ADAL" clId="{721210A9-68C7-437D-9D5A-D6A9A41C547C}" dt="2026-05-04T19:19:23.134" v="2154"/>
        <pc:sldMkLst>
          <pc:docMk/>
          <pc:sldMk cId="2433079682" sldId="441"/>
        </pc:sldMkLst>
        <pc:graphicFrameChg chg="add mod">
          <ac:chgData name="Amy Wiegman" userId="dddd65a5-bf35-434b-8d3c-a209eac15d1b" providerId="ADAL" clId="{721210A9-68C7-437D-9D5A-D6A9A41C547C}" dt="2026-05-04T15:06:03.305" v="68" actId="1076"/>
          <ac:graphicFrameMkLst>
            <pc:docMk/>
            <pc:sldMk cId="2433079682" sldId="441"/>
            <ac:graphicFrameMk id="5" creationId="{2A7AFAFF-919B-F2AC-3B65-117AAB7A9B5D}"/>
          </ac:graphicFrameMkLst>
        </pc:graphicFrameChg>
        <pc:graphicFrameChg chg="del">
          <ac:chgData name="Amy Wiegman" userId="dddd65a5-bf35-434b-8d3c-a209eac15d1b" providerId="ADAL" clId="{721210A9-68C7-437D-9D5A-D6A9A41C547C}" dt="2026-05-04T15:05:34.072" v="63" actId="478"/>
          <ac:graphicFrameMkLst>
            <pc:docMk/>
            <pc:sldMk cId="2433079682" sldId="441"/>
            <ac:graphicFrameMk id="7" creationId="{BD576357-7517-BC37-B663-05AF886D0DB1}"/>
          </ac:graphicFrameMkLst>
        </pc:graphicFrameChg>
        <pc:picChg chg="add mod">
          <ac:chgData name="Amy Wiegman" userId="dddd65a5-bf35-434b-8d3c-a209eac15d1b" providerId="ADAL" clId="{721210A9-68C7-437D-9D5A-D6A9A41C547C}" dt="2026-05-04T15:05:43.062" v="65" actId="1076"/>
          <ac:picMkLst>
            <pc:docMk/>
            <pc:sldMk cId="2433079682" sldId="441"/>
            <ac:picMk id="4" creationId="{0AC2CFCA-78F5-3B5B-F442-CF1C0131463B}"/>
          </ac:picMkLst>
        </pc:picChg>
      </pc:sldChg>
      <pc:sldChg chg="addSp delSp modSp mod setBg">
        <pc:chgData name="Amy Wiegman" userId="dddd65a5-bf35-434b-8d3c-a209eac15d1b" providerId="ADAL" clId="{721210A9-68C7-437D-9D5A-D6A9A41C547C}" dt="2026-05-05T14:34:58.823" v="2238" actId="1076"/>
        <pc:sldMkLst>
          <pc:docMk/>
          <pc:sldMk cId="27906" sldId="484"/>
        </pc:sldMkLst>
        <pc:spChg chg="mod">
          <ac:chgData name="Amy Wiegman" userId="dddd65a5-bf35-434b-8d3c-a209eac15d1b" providerId="ADAL" clId="{721210A9-68C7-437D-9D5A-D6A9A41C547C}" dt="2026-05-05T14:34:58.823" v="2238" actId="1076"/>
          <ac:spMkLst>
            <pc:docMk/>
            <pc:sldMk cId="27906" sldId="484"/>
            <ac:spMk id="2" creationId="{DE0A5FEB-1614-12E2-A307-11CA8CD4F85B}"/>
          </ac:spMkLst>
        </pc:spChg>
        <pc:spChg chg="add">
          <ac:chgData name="Amy Wiegman" userId="dddd65a5-bf35-434b-8d3c-a209eac15d1b" providerId="ADAL" clId="{721210A9-68C7-437D-9D5A-D6A9A41C547C}" dt="2026-05-05T14:30:19.475" v="2208"/>
          <ac:spMkLst>
            <pc:docMk/>
            <pc:sldMk cId="27906" sldId="484"/>
            <ac:spMk id="4" creationId="{9F3628D4-1DEF-F8DC-2E2F-CE384EFB8754}"/>
          </ac:spMkLst>
        </pc:spChg>
        <pc:spChg chg="add mod">
          <ac:chgData name="Amy Wiegman" userId="dddd65a5-bf35-434b-8d3c-a209eac15d1b" providerId="ADAL" clId="{721210A9-68C7-437D-9D5A-D6A9A41C547C}" dt="2026-05-05T14:30:24.025" v="2209"/>
          <ac:spMkLst>
            <pc:docMk/>
            <pc:sldMk cId="27906" sldId="484"/>
            <ac:spMk id="6" creationId="{EFD7BB74-51EA-3E1C-06F6-E0ED1B276F80}"/>
          </ac:spMkLst>
        </pc:spChg>
        <pc:spChg chg="add mod">
          <ac:chgData name="Amy Wiegman" userId="dddd65a5-bf35-434b-8d3c-a209eac15d1b" providerId="ADAL" clId="{721210A9-68C7-437D-9D5A-D6A9A41C547C}" dt="2026-05-05T14:30:35.861" v="2210"/>
          <ac:spMkLst>
            <pc:docMk/>
            <pc:sldMk cId="27906" sldId="484"/>
            <ac:spMk id="7" creationId="{794D488D-B0F1-EC8B-267E-B875A46F2387}"/>
          </ac:spMkLst>
        </pc:spChg>
        <pc:spChg chg="add mod">
          <ac:chgData name="Amy Wiegman" userId="dddd65a5-bf35-434b-8d3c-a209eac15d1b" providerId="ADAL" clId="{721210A9-68C7-437D-9D5A-D6A9A41C547C}" dt="2026-05-05T14:30:37.794" v="2211"/>
          <ac:spMkLst>
            <pc:docMk/>
            <pc:sldMk cId="27906" sldId="484"/>
            <ac:spMk id="8" creationId="{01861056-8954-2C77-82F7-1B117051A4AF}"/>
          </ac:spMkLst>
        </pc:spChg>
        <pc:spChg chg="add">
          <ac:chgData name="Amy Wiegman" userId="dddd65a5-bf35-434b-8d3c-a209eac15d1b" providerId="ADAL" clId="{721210A9-68C7-437D-9D5A-D6A9A41C547C}" dt="2026-05-05T14:32:56.724" v="2224"/>
          <ac:spMkLst>
            <pc:docMk/>
            <pc:sldMk cId="27906" sldId="484"/>
            <ac:spMk id="15" creationId="{096FAA7F-F9E1-C58B-BAE8-24706E877865}"/>
          </ac:spMkLst>
        </pc:spChg>
        <pc:picChg chg="add del mod">
          <ac:chgData name="Amy Wiegman" userId="dddd65a5-bf35-434b-8d3c-a209eac15d1b" providerId="ADAL" clId="{721210A9-68C7-437D-9D5A-D6A9A41C547C}" dt="2026-05-05T14:31:54.166" v="2217" actId="478"/>
          <ac:picMkLst>
            <pc:docMk/>
            <pc:sldMk cId="27906" sldId="484"/>
            <ac:picMk id="12" creationId="{008A9CC3-2653-9CC2-211D-F317552AA682}"/>
          </ac:picMkLst>
        </pc:picChg>
        <pc:picChg chg="add del mod">
          <ac:chgData name="Amy Wiegman" userId="dddd65a5-bf35-434b-8d3c-a209eac15d1b" providerId="ADAL" clId="{721210A9-68C7-437D-9D5A-D6A9A41C547C}" dt="2026-05-05T14:32:34.926" v="2223" actId="478"/>
          <ac:picMkLst>
            <pc:docMk/>
            <pc:sldMk cId="27906" sldId="484"/>
            <ac:picMk id="14" creationId="{AC0B9623-AB89-3E1E-6717-FCC9E57BAAC4}"/>
          </ac:picMkLst>
        </pc:picChg>
        <pc:picChg chg="add mod modCrop">
          <ac:chgData name="Amy Wiegman" userId="dddd65a5-bf35-434b-8d3c-a209eac15d1b" providerId="ADAL" clId="{721210A9-68C7-437D-9D5A-D6A9A41C547C}" dt="2026-05-05T14:34:56.500" v="2237" actId="1076"/>
          <ac:picMkLst>
            <pc:docMk/>
            <pc:sldMk cId="27906" sldId="484"/>
            <ac:picMk id="17" creationId="{AC1C4A52-64F2-AEA3-305E-87F3F686EFF4}"/>
          </ac:picMkLst>
        </pc:picChg>
      </pc:sldChg>
      <pc:sldChg chg="delSp modSp del mod setBg">
        <pc:chgData name="Amy Wiegman" userId="dddd65a5-bf35-434b-8d3c-a209eac15d1b" providerId="ADAL" clId="{721210A9-68C7-437D-9D5A-D6A9A41C547C}" dt="2026-05-04T16:11:51.334" v="908" actId="2696"/>
        <pc:sldMkLst>
          <pc:docMk/>
          <pc:sldMk cId="2025791441" sldId="492"/>
        </pc:sldMkLst>
        <pc:spChg chg="mod">
          <ac:chgData name="Amy Wiegman" userId="dddd65a5-bf35-434b-8d3c-a209eac15d1b" providerId="ADAL" clId="{721210A9-68C7-437D-9D5A-D6A9A41C547C}" dt="2026-05-04T16:11:24.521" v="904" actId="20577"/>
          <ac:spMkLst>
            <pc:docMk/>
            <pc:sldMk cId="2025791441" sldId="492"/>
            <ac:spMk id="10" creationId="{0512759F-6BB3-503B-5E3C-D1D5120F3048}"/>
          </ac:spMkLst>
        </pc:spChg>
        <pc:picChg chg="del">
          <ac:chgData name="Amy Wiegman" userId="dddd65a5-bf35-434b-8d3c-a209eac15d1b" providerId="ADAL" clId="{721210A9-68C7-437D-9D5A-D6A9A41C547C}" dt="2026-05-04T16:11:07.861" v="867" actId="478"/>
          <ac:picMkLst>
            <pc:docMk/>
            <pc:sldMk cId="2025791441" sldId="492"/>
            <ac:picMk id="3" creationId="{6FA47E7F-02D4-A167-0509-D25B75540ED8}"/>
          </ac:picMkLst>
        </pc:picChg>
        <pc:picChg chg="del mod">
          <ac:chgData name="Amy Wiegman" userId="dddd65a5-bf35-434b-8d3c-a209eac15d1b" providerId="ADAL" clId="{721210A9-68C7-437D-9D5A-D6A9A41C547C}" dt="2026-05-04T16:11:08.753" v="869" actId="478"/>
          <ac:picMkLst>
            <pc:docMk/>
            <pc:sldMk cId="2025791441" sldId="492"/>
            <ac:picMk id="2052" creationId="{BF4809F1-9041-B084-CACC-6586BAFDE8A3}"/>
          </ac:picMkLst>
        </pc:picChg>
        <pc:picChg chg="del">
          <ac:chgData name="Amy Wiegman" userId="dddd65a5-bf35-434b-8d3c-a209eac15d1b" providerId="ADAL" clId="{721210A9-68C7-437D-9D5A-D6A9A41C547C}" dt="2026-05-04T16:11:09.150" v="870" actId="478"/>
          <ac:picMkLst>
            <pc:docMk/>
            <pc:sldMk cId="2025791441" sldId="492"/>
            <ac:picMk id="2054" creationId="{C5B8655B-FF7F-37D4-753D-FC3FC9C03D0E}"/>
          </ac:picMkLst>
        </pc:picChg>
      </pc:sldChg>
      <pc:sldChg chg="addSp delSp modSp mod setBg">
        <pc:chgData name="Amy Wiegman" userId="dddd65a5-bf35-434b-8d3c-a209eac15d1b" providerId="ADAL" clId="{721210A9-68C7-437D-9D5A-D6A9A41C547C}" dt="2026-05-04T16:10:49.601" v="866" actId="1037"/>
        <pc:sldMkLst>
          <pc:docMk/>
          <pc:sldMk cId="2408240350" sldId="493"/>
        </pc:sldMkLst>
        <pc:spChg chg="mod">
          <ac:chgData name="Amy Wiegman" userId="dddd65a5-bf35-434b-8d3c-a209eac15d1b" providerId="ADAL" clId="{721210A9-68C7-437D-9D5A-D6A9A41C547C}" dt="2026-05-04T16:08:29.595" v="817" actId="1076"/>
          <ac:spMkLst>
            <pc:docMk/>
            <pc:sldMk cId="2408240350" sldId="493"/>
            <ac:spMk id="2" creationId="{AA63F2AB-7C34-6286-6054-1D3538C3A187}"/>
          </ac:spMkLst>
        </pc:spChg>
        <pc:spChg chg="add mod">
          <ac:chgData name="Amy Wiegman" userId="dddd65a5-bf35-434b-8d3c-a209eac15d1b" providerId="ADAL" clId="{721210A9-68C7-437D-9D5A-D6A9A41C547C}" dt="2026-05-04T16:09:11.723" v="829" actId="1076"/>
          <ac:spMkLst>
            <pc:docMk/>
            <pc:sldMk cId="2408240350" sldId="493"/>
            <ac:spMk id="4" creationId="{BF5626A0-8FDA-7446-E5EB-A883A023A5B9}"/>
          </ac:spMkLst>
        </pc:spChg>
        <pc:spChg chg="del mod">
          <ac:chgData name="Amy Wiegman" userId="dddd65a5-bf35-434b-8d3c-a209eac15d1b" providerId="ADAL" clId="{721210A9-68C7-437D-9D5A-D6A9A41C547C}" dt="2026-05-04T16:07:48.482" v="805" actId="478"/>
          <ac:spMkLst>
            <pc:docMk/>
            <pc:sldMk cId="2408240350" sldId="493"/>
            <ac:spMk id="10" creationId="{A82B97E1-1861-6B05-1568-426B66F6B66B}"/>
          </ac:spMkLst>
        </pc:spChg>
        <pc:grpChg chg="del">
          <ac:chgData name="Amy Wiegman" userId="dddd65a5-bf35-434b-8d3c-a209eac15d1b" providerId="ADAL" clId="{721210A9-68C7-437D-9D5A-D6A9A41C547C}" dt="2026-05-04T16:07:46.388" v="803" actId="478"/>
          <ac:grpSpMkLst>
            <pc:docMk/>
            <pc:sldMk cId="2408240350" sldId="493"/>
            <ac:grpSpMk id="15" creationId="{5927F16A-550B-4D6E-CDFA-94851371C69A}"/>
          </ac:grpSpMkLst>
        </pc:grpChg>
        <pc:picChg chg="del">
          <ac:chgData name="Amy Wiegman" userId="dddd65a5-bf35-434b-8d3c-a209eac15d1b" providerId="ADAL" clId="{721210A9-68C7-437D-9D5A-D6A9A41C547C}" dt="2026-05-04T16:07:45.651" v="802" actId="478"/>
          <ac:picMkLst>
            <pc:docMk/>
            <pc:sldMk cId="2408240350" sldId="493"/>
            <ac:picMk id="5" creationId="{CE381434-1B75-FD6F-A4BC-77465B414FA6}"/>
          </ac:picMkLst>
        </pc:picChg>
        <pc:picChg chg="add mod">
          <ac:chgData name="Amy Wiegman" userId="dddd65a5-bf35-434b-8d3c-a209eac15d1b" providerId="ADAL" clId="{721210A9-68C7-437D-9D5A-D6A9A41C547C}" dt="2026-05-04T16:10:36.534" v="862" actId="1076"/>
          <ac:picMkLst>
            <pc:docMk/>
            <pc:sldMk cId="2408240350" sldId="493"/>
            <ac:picMk id="7" creationId="{77C2CEE8-4C66-5CAF-8000-A9C2292020B5}"/>
          </ac:picMkLst>
        </pc:picChg>
        <pc:picChg chg="mod">
          <ac:chgData name="Amy Wiegman" userId="dddd65a5-bf35-434b-8d3c-a209eac15d1b" providerId="ADAL" clId="{721210A9-68C7-437D-9D5A-D6A9A41C547C}" dt="2026-05-04T16:08:36.587" v="821" actId="1076"/>
          <ac:picMkLst>
            <pc:docMk/>
            <pc:sldMk cId="2408240350" sldId="493"/>
            <ac:picMk id="8" creationId="{2EB61981-BA69-3D0C-50C3-AF5736A41763}"/>
          </ac:picMkLst>
        </pc:picChg>
        <pc:picChg chg="add mod">
          <ac:chgData name="Amy Wiegman" userId="dddd65a5-bf35-434b-8d3c-a209eac15d1b" providerId="ADAL" clId="{721210A9-68C7-437D-9D5A-D6A9A41C547C}" dt="2026-05-04T16:10:21.081" v="855" actId="1076"/>
          <ac:picMkLst>
            <pc:docMk/>
            <pc:sldMk cId="2408240350" sldId="493"/>
            <ac:picMk id="14" creationId="{77889B06-DEF9-59BA-E8A9-4A968311E63E}"/>
          </ac:picMkLst>
        </pc:picChg>
        <pc:picChg chg="add mod">
          <ac:chgData name="Amy Wiegman" userId="dddd65a5-bf35-434b-8d3c-a209eac15d1b" providerId="ADAL" clId="{721210A9-68C7-437D-9D5A-D6A9A41C547C}" dt="2026-05-04T16:10:49.601" v="866" actId="1037"/>
          <ac:picMkLst>
            <pc:docMk/>
            <pc:sldMk cId="2408240350" sldId="493"/>
            <ac:picMk id="17" creationId="{65D9AC27-2016-7EDB-9439-3B0423AE7780}"/>
          </ac:picMkLst>
        </pc:picChg>
        <pc:picChg chg="add mod">
          <ac:chgData name="Amy Wiegman" userId="dddd65a5-bf35-434b-8d3c-a209eac15d1b" providerId="ADAL" clId="{721210A9-68C7-437D-9D5A-D6A9A41C547C}" dt="2026-05-04T16:10:38.861" v="863" actId="1076"/>
          <ac:picMkLst>
            <pc:docMk/>
            <pc:sldMk cId="2408240350" sldId="493"/>
            <ac:picMk id="19" creationId="{FFE03904-FA8B-3E42-1DA6-716801337074}"/>
          </ac:picMkLst>
        </pc:picChg>
      </pc:sldChg>
      <pc:sldChg chg="modSp del mod setBg">
        <pc:chgData name="Amy Wiegman" userId="dddd65a5-bf35-434b-8d3c-a209eac15d1b" providerId="ADAL" clId="{721210A9-68C7-437D-9D5A-D6A9A41C547C}" dt="2026-05-04T16:20:57.091" v="1192" actId="47"/>
        <pc:sldMkLst>
          <pc:docMk/>
          <pc:sldMk cId="4024345576" sldId="495"/>
        </pc:sldMkLst>
        <pc:spChg chg="mod">
          <ac:chgData name="Amy Wiegman" userId="dddd65a5-bf35-434b-8d3c-a209eac15d1b" providerId="ADAL" clId="{721210A9-68C7-437D-9D5A-D6A9A41C547C}" dt="2026-05-04T15:16:26.074" v="190" actId="27636"/>
          <ac:spMkLst>
            <pc:docMk/>
            <pc:sldMk cId="4024345576" sldId="495"/>
            <ac:spMk id="2" creationId="{CCB66872-F157-F17F-6EDD-FB79128C73B2}"/>
          </ac:spMkLst>
        </pc:spChg>
      </pc:sldChg>
      <pc:sldChg chg="modSp del mod setBg">
        <pc:chgData name="Amy Wiegman" userId="dddd65a5-bf35-434b-8d3c-a209eac15d1b" providerId="ADAL" clId="{721210A9-68C7-437D-9D5A-D6A9A41C547C}" dt="2026-05-04T16:20:53.272" v="1191" actId="47"/>
        <pc:sldMkLst>
          <pc:docMk/>
          <pc:sldMk cId="578343718" sldId="496"/>
        </pc:sldMkLst>
        <pc:spChg chg="mod">
          <ac:chgData name="Amy Wiegman" userId="dddd65a5-bf35-434b-8d3c-a209eac15d1b" providerId="ADAL" clId="{721210A9-68C7-437D-9D5A-D6A9A41C547C}" dt="2026-05-04T15:16:26.074" v="189" actId="27636"/>
          <ac:spMkLst>
            <pc:docMk/>
            <pc:sldMk cId="578343718" sldId="496"/>
            <ac:spMk id="3" creationId="{A3FD5EA6-532D-B6C4-55B4-D4073A85CB48}"/>
          </ac:spMkLst>
        </pc:spChg>
      </pc:sldChg>
      <pc:sldChg chg="modSp del mod setBg">
        <pc:chgData name="Amy Wiegman" userId="dddd65a5-bf35-434b-8d3c-a209eac15d1b" providerId="ADAL" clId="{721210A9-68C7-437D-9D5A-D6A9A41C547C}" dt="2026-05-04T16:20:57.091" v="1192" actId="47"/>
        <pc:sldMkLst>
          <pc:docMk/>
          <pc:sldMk cId="810275323" sldId="499"/>
        </pc:sldMkLst>
        <pc:spChg chg="mod">
          <ac:chgData name="Amy Wiegman" userId="dddd65a5-bf35-434b-8d3c-a209eac15d1b" providerId="ADAL" clId="{721210A9-68C7-437D-9D5A-D6A9A41C547C}" dt="2026-05-04T15:16:26.074" v="191" actId="27636"/>
          <ac:spMkLst>
            <pc:docMk/>
            <pc:sldMk cId="810275323" sldId="499"/>
            <ac:spMk id="2" creationId="{5CFBA5D2-9806-B428-FD8A-1A19E23C8379}"/>
          </ac:spMkLst>
        </pc:spChg>
      </pc:sldChg>
      <pc:sldChg chg="del setBg">
        <pc:chgData name="Amy Wiegman" userId="dddd65a5-bf35-434b-8d3c-a209eac15d1b" providerId="ADAL" clId="{721210A9-68C7-437D-9D5A-D6A9A41C547C}" dt="2026-05-04T16:21:02.054" v="1193" actId="47"/>
        <pc:sldMkLst>
          <pc:docMk/>
          <pc:sldMk cId="1331378136" sldId="500"/>
        </pc:sldMkLst>
      </pc:sldChg>
      <pc:sldChg chg="del setBg">
        <pc:chgData name="Amy Wiegman" userId="dddd65a5-bf35-434b-8d3c-a209eac15d1b" providerId="ADAL" clId="{721210A9-68C7-437D-9D5A-D6A9A41C547C}" dt="2026-05-04T16:21:02.054" v="1193" actId="47"/>
        <pc:sldMkLst>
          <pc:docMk/>
          <pc:sldMk cId="1609262271" sldId="501"/>
        </pc:sldMkLst>
      </pc:sldChg>
      <pc:sldChg chg="del setBg">
        <pc:chgData name="Amy Wiegman" userId="dddd65a5-bf35-434b-8d3c-a209eac15d1b" providerId="ADAL" clId="{721210A9-68C7-437D-9D5A-D6A9A41C547C}" dt="2026-05-04T16:21:06.375" v="1194" actId="47"/>
        <pc:sldMkLst>
          <pc:docMk/>
          <pc:sldMk cId="2177284027" sldId="505"/>
        </pc:sldMkLst>
      </pc:sldChg>
      <pc:sldChg chg="addSp modSp mod setBg">
        <pc:chgData name="Amy Wiegman" userId="dddd65a5-bf35-434b-8d3c-a209eac15d1b" providerId="ADAL" clId="{721210A9-68C7-437D-9D5A-D6A9A41C547C}" dt="2026-05-04T19:44:52.828" v="2165" actId="26606"/>
        <pc:sldMkLst>
          <pc:docMk/>
          <pc:sldMk cId="1874867625" sldId="506"/>
        </pc:sldMkLst>
        <pc:spChg chg="mod">
          <ac:chgData name="Amy Wiegman" userId="dddd65a5-bf35-434b-8d3c-a209eac15d1b" providerId="ADAL" clId="{721210A9-68C7-437D-9D5A-D6A9A41C547C}" dt="2026-05-04T19:44:52.828" v="2165" actId="26606"/>
          <ac:spMkLst>
            <pc:docMk/>
            <pc:sldMk cId="1874867625" sldId="506"/>
            <ac:spMk id="2" creationId="{67D4FC96-7EEA-47FB-1FCB-1A32658A2F77}"/>
          </ac:spMkLst>
        </pc:spChg>
        <pc:spChg chg="add">
          <ac:chgData name="Amy Wiegman" userId="dddd65a5-bf35-434b-8d3c-a209eac15d1b" providerId="ADAL" clId="{721210A9-68C7-437D-9D5A-D6A9A41C547C}" dt="2026-05-04T19:44:52.828" v="2165" actId="26606"/>
          <ac:spMkLst>
            <pc:docMk/>
            <pc:sldMk cId="1874867625" sldId="506"/>
            <ac:spMk id="8" creationId="{25C8D2C1-DA83-420D-9635-D52CE066B5DA}"/>
          </ac:spMkLst>
        </pc:spChg>
        <pc:spChg chg="add">
          <ac:chgData name="Amy Wiegman" userId="dddd65a5-bf35-434b-8d3c-a209eac15d1b" providerId="ADAL" clId="{721210A9-68C7-437D-9D5A-D6A9A41C547C}" dt="2026-05-04T19:44:52.828" v="2165" actId="26606"/>
          <ac:spMkLst>
            <pc:docMk/>
            <pc:sldMk cId="1874867625" sldId="506"/>
            <ac:spMk id="10" creationId="{434F74C9-6A0B-409E-AD1C-45B58BE91BB8}"/>
          </ac:spMkLst>
        </pc:spChg>
        <pc:spChg chg="add">
          <ac:chgData name="Amy Wiegman" userId="dddd65a5-bf35-434b-8d3c-a209eac15d1b" providerId="ADAL" clId="{721210A9-68C7-437D-9D5A-D6A9A41C547C}" dt="2026-05-04T19:44:52.828" v="2165" actId="26606"/>
          <ac:spMkLst>
            <pc:docMk/>
            <pc:sldMk cId="1874867625" sldId="506"/>
            <ac:spMk id="16" creationId="{1C520CBD-F82E-44E4-BDA5-128716AD79C8}"/>
          </ac:spMkLst>
        </pc:spChg>
        <pc:spChg chg="add">
          <ac:chgData name="Amy Wiegman" userId="dddd65a5-bf35-434b-8d3c-a209eac15d1b" providerId="ADAL" clId="{721210A9-68C7-437D-9D5A-D6A9A41C547C}" dt="2026-05-04T19:44:52.828" v="2165" actId="26606"/>
          <ac:spMkLst>
            <pc:docMk/>
            <pc:sldMk cId="1874867625" sldId="506"/>
            <ac:spMk id="18" creationId="{4618AE32-A526-42FC-A854-732740BD38DA}"/>
          </ac:spMkLst>
        </pc:spChg>
        <pc:picChg chg="add">
          <ac:chgData name="Amy Wiegman" userId="dddd65a5-bf35-434b-8d3c-a209eac15d1b" providerId="ADAL" clId="{721210A9-68C7-437D-9D5A-D6A9A41C547C}" dt="2026-05-04T19:44:52.828" v="2165" actId="26606"/>
          <ac:picMkLst>
            <pc:docMk/>
            <pc:sldMk cId="1874867625" sldId="506"/>
            <ac:picMk id="4" creationId="{6C4DEA6E-2795-7547-CBD6-574E736E85B2}"/>
          </ac:picMkLst>
        </pc:picChg>
        <pc:cxnChg chg="add">
          <ac:chgData name="Amy Wiegman" userId="dddd65a5-bf35-434b-8d3c-a209eac15d1b" providerId="ADAL" clId="{721210A9-68C7-437D-9D5A-D6A9A41C547C}" dt="2026-05-04T19:44:52.828" v="2165" actId="26606"/>
          <ac:cxnSpMkLst>
            <pc:docMk/>
            <pc:sldMk cId="1874867625" sldId="506"/>
            <ac:cxnSpMk id="12" creationId="{F5486A9D-1265-4B57-91E6-68E666B978BC}"/>
          </ac:cxnSpMkLst>
        </pc:cxnChg>
        <pc:cxnChg chg="add">
          <ac:chgData name="Amy Wiegman" userId="dddd65a5-bf35-434b-8d3c-a209eac15d1b" providerId="ADAL" clId="{721210A9-68C7-437D-9D5A-D6A9A41C547C}" dt="2026-05-04T19:44:52.828" v="2165" actId="26606"/>
          <ac:cxnSpMkLst>
            <pc:docMk/>
            <pc:sldMk cId="1874867625" sldId="506"/>
            <ac:cxnSpMk id="14" creationId="{77AB95BF-57D0-4E49-9EF2-408B47C8D40D}"/>
          </ac:cxnSpMkLst>
        </pc:cxnChg>
      </pc:sldChg>
      <pc:sldChg chg="modSp del mod setBg">
        <pc:chgData name="Amy Wiegman" userId="dddd65a5-bf35-434b-8d3c-a209eac15d1b" providerId="ADAL" clId="{721210A9-68C7-437D-9D5A-D6A9A41C547C}" dt="2026-05-04T16:20:53.272" v="1191" actId="47"/>
        <pc:sldMkLst>
          <pc:docMk/>
          <pc:sldMk cId="505579158" sldId="507"/>
        </pc:sldMkLst>
        <pc:spChg chg="mod">
          <ac:chgData name="Amy Wiegman" userId="dddd65a5-bf35-434b-8d3c-a209eac15d1b" providerId="ADAL" clId="{721210A9-68C7-437D-9D5A-D6A9A41C547C}" dt="2026-05-04T15:16:26.074" v="188" actId="27636"/>
          <ac:spMkLst>
            <pc:docMk/>
            <pc:sldMk cId="505579158" sldId="507"/>
            <ac:spMk id="2" creationId="{4C253B89-6B3A-9F26-1DB4-028174CB8CFE}"/>
          </ac:spMkLst>
        </pc:spChg>
      </pc:sldChg>
      <pc:sldChg chg="del setBg">
        <pc:chgData name="Amy Wiegman" userId="dddd65a5-bf35-434b-8d3c-a209eac15d1b" providerId="ADAL" clId="{721210A9-68C7-437D-9D5A-D6A9A41C547C}" dt="2026-05-04T16:21:06.375" v="1194" actId="47"/>
        <pc:sldMkLst>
          <pc:docMk/>
          <pc:sldMk cId="1556410520" sldId="508"/>
        </pc:sldMkLst>
      </pc:sldChg>
      <pc:sldChg chg="del setBg">
        <pc:chgData name="Amy Wiegman" userId="dddd65a5-bf35-434b-8d3c-a209eac15d1b" providerId="ADAL" clId="{721210A9-68C7-437D-9D5A-D6A9A41C547C}" dt="2026-05-04T16:21:06.375" v="1194" actId="47"/>
        <pc:sldMkLst>
          <pc:docMk/>
          <pc:sldMk cId="518920152" sldId="509"/>
        </pc:sldMkLst>
      </pc:sldChg>
      <pc:sldChg chg="del setBg">
        <pc:chgData name="Amy Wiegman" userId="dddd65a5-bf35-434b-8d3c-a209eac15d1b" providerId="ADAL" clId="{721210A9-68C7-437D-9D5A-D6A9A41C547C}" dt="2026-05-04T16:21:14.932" v="1196" actId="47"/>
        <pc:sldMkLst>
          <pc:docMk/>
          <pc:sldMk cId="4258372338" sldId="513"/>
        </pc:sldMkLst>
      </pc:sldChg>
      <pc:sldChg chg="del setBg">
        <pc:chgData name="Amy Wiegman" userId="dddd65a5-bf35-434b-8d3c-a209eac15d1b" providerId="ADAL" clId="{721210A9-68C7-437D-9D5A-D6A9A41C547C}" dt="2026-05-04T19:44:50.196" v="2164" actId="47"/>
        <pc:sldMkLst>
          <pc:docMk/>
          <pc:sldMk cId="0" sldId="514"/>
        </pc:sldMkLst>
      </pc:sldChg>
      <pc:sldChg chg="del setBg">
        <pc:chgData name="Amy Wiegman" userId="dddd65a5-bf35-434b-8d3c-a209eac15d1b" providerId="ADAL" clId="{721210A9-68C7-437D-9D5A-D6A9A41C547C}" dt="2026-05-04T19:44:50.196" v="2164" actId="47"/>
        <pc:sldMkLst>
          <pc:docMk/>
          <pc:sldMk cId="0" sldId="515"/>
        </pc:sldMkLst>
      </pc:sldChg>
      <pc:sldChg chg="del setBg">
        <pc:chgData name="Amy Wiegman" userId="dddd65a5-bf35-434b-8d3c-a209eac15d1b" providerId="ADAL" clId="{721210A9-68C7-437D-9D5A-D6A9A41C547C}" dt="2026-05-04T19:44:50.196" v="2164" actId="47"/>
        <pc:sldMkLst>
          <pc:docMk/>
          <pc:sldMk cId="0" sldId="516"/>
        </pc:sldMkLst>
      </pc:sldChg>
      <pc:sldChg chg="delSp modSp add del mod setBg delDesignElem">
        <pc:chgData name="Amy Wiegman" userId="dddd65a5-bf35-434b-8d3c-a209eac15d1b" providerId="ADAL" clId="{721210A9-68C7-437D-9D5A-D6A9A41C547C}" dt="2026-05-04T15:26:16.323" v="280" actId="2696"/>
        <pc:sldMkLst>
          <pc:docMk/>
          <pc:sldMk cId="3726059789" sldId="517"/>
        </pc:sldMkLst>
        <pc:spChg chg="mod">
          <ac:chgData name="Amy Wiegman" userId="dddd65a5-bf35-434b-8d3c-a209eac15d1b" providerId="ADAL" clId="{721210A9-68C7-437D-9D5A-D6A9A41C547C}" dt="2026-05-04T15:16:55.823" v="217" actId="27636"/>
          <ac:spMkLst>
            <pc:docMk/>
            <pc:sldMk cId="3726059789" sldId="517"/>
            <ac:spMk id="2" creationId="{5F674C73-74BA-5D0C-A48A-841CF351E291}"/>
          </ac:spMkLst>
        </pc:spChg>
        <pc:spChg chg="del">
          <ac:chgData name="Amy Wiegman" userId="dddd65a5-bf35-434b-8d3c-a209eac15d1b" providerId="ADAL" clId="{721210A9-68C7-437D-9D5A-D6A9A41C547C}" dt="2026-05-04T15:03:31.557" v="8"/>
          <ac:spMkLst>
            <pc:docMk/>
            <pc:sldMk cId="3726059789" sldId="517"/>
            <ac:spMk id="32" creationId="{B83E8C22-504C-4CA6-B605-D045DFB6D21F}"/>
          </ac:spMkLst>
        </pc:spChg>
        <pc:spChg chg="del">
          <ac:chgData name="Amy Wiegman" userId="dddd65a5-bf35-434b-8d3c-a209eac15d1b" providerId="ADAL" clId="{721210A9-68C7-437D-9D5A-D6A9A41C547C}" dt="2026-05-04T15:03:31.557" v="8"/>
          <ac:spMkLst>
            <pc:docMk/>
            <pc:sldMk cId="3726059789" sldId="517"/>
            <ac:spMk id="34" creationId="{AD67450E-55EC-4621-8697-52443DDEAA3A}"/>
          </ac:spMkLst>
        </pc:spChg>
      </pc:sldChg>
      <pc:sldChg chg="delSp modSp add mod ord setBg delDesignElem">
        <pc:chgData name="Amy Wiegman" userId="dddd65a5-bf35-434b-8d3c-a209eac15d1b" providerId="ADAL" clId="{721210A9-68C7-437D-9D5A-D6A9A41C547C}" dt="2026-05-04T19:19:23.134" v="2154"/>
        <pc:sldMkLst>
          <pc:docMk/>
          <pc:sldMk cId="823467285" sldId="518"/>
        </pc:sldMkLst>
        <pc:spChg chg="mod">
          <ac:chgData name="Amy Wiegman" userId="dddd65a5-bf35-434b-8d3c-a209eac15d1b" providerId="ADAL" clId="{721210A9-68C7-437D-9D5A-D6A9A41C547C}" dt="2026-05-04T15:46:35.137" v="491" actId="113"/>
          <ac:spMkLst>
            <pc:docMk/>
            <pc:sldMk cId="823467285" sldId="518"/>
            <ac:spMk id="2" creationId="{474A618E-D1C8-03EE-B8AB-101C50661DCD}"/>
          </ac:spMkLst>
        </pc:spChg>
        <pc:spChg chg="del">
          <ac:chgData name="Amy Wiegman" userId="dddd65a5-bf35-434b-8d3c-a209eac15d1b" providerId="ADAL" clId="{721210A9-68C7-437D-9D5A-D6A9A41C547C}" dt="2026-05-04T15:03:31.557" v="8"/>
          <ac:spMkLst>
            <pc:docMk/>
            <pc:sldMk cId="823467285" sldId="518"/>
            <ac:spMk id="48" creationId="{158AE83F-8D88-4E21-B73F-6F830DF8AE67}"/>
          </ac:spMkLst>
        </pc:spChg>
        <pc:cxnChg chg="del">
          <ac:chgData name="Amy Wiegman" userId="dddd65a5-bf35-434b-8d3c-a209eac15d1b" providerId="ADAL" clId="{721210A9-68C7-437D-9D5A-D6A9A41C547C}" dt="2026-05-04T15:03:31.557" v="8"/>
          <ac:cxnSpMkLst>
            <pc:docMk/>
            <pc:sldMk cId="823467285" sldId="518"/>
            <ac:cxnSpMk id="46" creationId="{05A19BCA-1A50-414D-AD7A-570BC3B97FCB}"/>
          </ac:cxnSpMkLst>
        </pc:cxnChg>
      </pc:sldChg>
      <pc:sldChg chg="add ord setBg">
        <pc:chgData name="Amy Wiegman" userId="dddd65a5-bf35-434b-8d3c-a209eac15d1b" providerId="ADAL" clId="{721210A9-68C7-437D-9D5A-D6A9A41C547C}" dt="2026-05-04T19:19:23.134" v="2154"/>
        <pc:sldMkLst>
          <pc:docMk/>
          <pc:sldMk cId="1159334007" sldId="519"/>
        </pc:sldMkLst>
      </pc:sldChg>
      <pc:sldChg chg="delSp modSp add mod ord setBg delDesignElem">
        <pc:chgData name="Amy Wiegman" userId="dddd65a5-bf35-434b-8d3c-a209eac15d1b" providerId="ADAL" clId="{721210A9-68C7-437D-9D5A-D6A9A41C547C}" dt="2026-05-04T19:19:23.134" v="2154"/>
        <pc:sldMkLst>
          <pc:docMk/>
          <pc:sldMk cId="1276783914" sldId="520"/>
        </pc:sldMkLst>
        <pc:spChg chg="mod">
          <ac:chgData name="Amy Wiegman" userId="dddd65a5-bf35-434b-8d3c-a209eac15d1b" providerId="ADAL" clId="{721210A9-68C7-437D-9D5A-D6A9A41C547C}" dt="2026-05-04T15:47:19.027" v="496" actId="113"/>
          <ac:spMkLst>
            <pc:docMk/>
            <pc:sldMk cId="1276783914" sldId="520"/>
            <ac:spMk id="2" creationId="{6383155A-7F6D-5A14-DFE6-BAAB5BBB3B41}"/>
          </ac:spMkLst>
        </pc:spChg>
        <pc:spChg chg="del">
          <ac:chgData name="Amy Wiegman" userId="dddd65a5-bf35-434b-8d3c-a209eac15d1b" providerId="ADAL" clId="{721210A9-68C7-437D-9D5A-D6A9A41C547C}" dt="2026-05-04T15:03:31.557" v="8"/>
          <ac:spMkLst>
            <pc:docMk/>
            <pc:sldMk cId="1276783914" sldId="520"/>
            <ac:spMk id="45" creationId="{53FF53E1-0149-4AD9-A600-A37107357A8D}"/>
          </ac:spMkLst>
        </pc:spChg>
        <pc:cxnChg chg="del">
          <ac:chgData name="Amy Wiegman" userId="dddd65a5-bf35-434b-8d3c-a209eac15d1b" providerId="ADAL" clId="{721210A9-68C7-437D-9D5A-D6A9A41C547C}" dt="2026-05-04T15:03:31.557" v="8"/>
          <ac:cxnSpMkLst>
            <pc:docMk/>
            <pc:sldMk cId="1276783914" sldId="520"/>
            <ac:cxnSpMk id="43" creationId="{0B712550-2FBB-459B-B017-96701F4A40FA}"/>
          </ac:cxnSpMkLst>
        </pc:cxnChg>
      </pc:sldChg>
      <pc:sldChg chg="modSp add mod ord setBg">
        <pc:chgData name="Amy Wiegman" userId="dddd65a5-bf35-434b-8d3c-a209eac15d1b" providerId="ADAL" clId="{721210A9-68C7-437D-9D5A-D6A9A41C547C}" dt="2026-05-04T19:19:23.134" v="2154"/>
        <pc:sldMkLst>
          <pc:docMk/>
          <pc:sldMk cId="3891854786" sldId="521"/>
        </pc:sldMkLst>
        <pc:spChg chg="mod">
          <ac:chgData name="Amy Wiegman" userId="dddd65a5-bf35-434b-8d3c-a209eac15d1b" providerId="ADAL" clId="{721210A9-68C7-437D-9D5A-D6A9A41C547C}" dt="2026-05-04T15:46:22.311" v="490" actId="113"/>
          <ac:spMkLst>
            <pc:docMk/>
            <pc:sldMk cId="3891854786" sldId="521"/>
            <ac:spMk id="2" creationId="{86F875E8-03E4-3D35-827E-C4EFF8FB6B2A}"/>
          </ac:spMkLst>
        </pc:spChg>
        <pc:spChg chg="mod">
          <ac:chgData name="Amy Wiegman" userId="dddd65a5-bf35-434b-8d3c-a209eac15d1b" providerId="ADAL" clId="{721210A9-68C7-437D-9D5A-D6A9A41C547C}" dt="2026-05-04T15:30:07.871" v="349" actId="12"/>
          <ac:spMkLst>
            <pc:docMk/>
            <pc:sldMk cId="3891854786" sldId="521"/>
            <ac:spMk id="3" creationId="{77F117C1-5E6B-5EF8-2330-E69B301A7BB1}"/>
          </ac:spMkLst>
        </pc:spChg>
        <pc:spChg chg="mod">
          <ac:chgData name="Amy Wiegman" userId="dddd65a5-bf35-434b-8d3c-a209eac15d1b" providerId="ADAL" clId="{721210A9-68C7-437D-9D5A-D6A9A41C547C}" dt="2026-05-04T15:30:43.173" v="362" actId="12"/>
          <ac:spMkLst>
            <pc:docMk/>
            <pc:sldMk cId="3891854786" sldId="521"/>
            <ac:spMk id="4" creationId="{95F64CC9-29A6-483A-D502-58E6B39480E2}"/>
          </ac:spMkLst>
        </pc:spChg>
      </pc:sldChg>
      <pc:sldChg chg="delSp modSp add mod ord setBg delDesignElem">
        <pc:chgData name="Amy Wiegman" userId="dddd65a5-bf35-434b-8d3c-a209eac15d1b" providerId="ADAL" clId="{721210A9-68C7-437D-9D5A-D6A9A41C547C}" dt="2026-05-04T19:19:23.134" v="2154"/>
        <pc:sldMkLst>
          <pc:docMk/>
          <pc:sldMk cId="4191221633" sldId="522"/>
        </pc:sldMkLst>
        <pc:spChg chg="mod">
          <ac:chgData name="Amy Wiegman" userId="dddd65a5-bf35-434b-8d3c-a209eac15d1b" providerId="ADAL" clId="{721210A9-68C7-437D-9D5A-D6A9A41C547C}" dt="2026-05-04T15:47:25.473" v="497" actId="113"/>
          <ac:spMkLst>
            <pc:docMk/>
            <pc:sldMk cId="4191221633" sldId="522"/>
            <ac:spMk id="2" creationId="{657E5E32-1E38-05A4-50B3-D0A284DEBF9B}"/>
          </ac:spMkLst>
        </pc:spChg>
        <pc:spChg chg="del">
          <ac:chgData name="Amy Wiegman" userId="dddd65a5-bf35-434b-8d3c-a209eac15d1b" providerId="ADAL" clId="{721210A9-68C7-437D-9D5A-D6A9A41C547C}" dt="2026-05-04T15:03:31.557" v="8"/>
          <ac:spMkLst>
            <pc:docMk/>
            <pc:sldMk cId="4191221633" sldId="522"/>
            <ac:spMk id="82" creationId="{158AE83F-8D88-4E21-B73F-6F830DF8AE67}"/>
          </ac:spMkLst>
        </pc:spChg>
        <pc:cxnChg chg="del">
          <ac:chgData name="Amy Wiegman" userId="dddd65a5-bf35-434b-8d3c-a209eac15d1b" providerId="ADAL" clId="{721210A9-68C7-437D-9D5A-D6A9A41C547C}" dt="2026-05-04T15:03:31.557" v="8"/>
          <ac:cxnSpMkLst>
            <pc:docMk/>
            <pc:sldMk cId="4191221633" sldId="522"/>
            <ac:cxnSpMk id="80" creationId="{05A19BCA-1A50-414D-AD7A-570BC3B97FCB}"/>
          </ac:cxnSpMkLst>
        </pc:cxnChg>
      </pc:sldChg>
      <pc:sldChg chg="add del setBg">
        <pc:chgData name="Amy Wiegman" userId="dddd65a5-bf35-434b-8d3c-a209eac15d1b" providerId="ADAL" clId="{721210A9-68C7-437D-9D5A-D6A9A41C547C}" dt="2026-05-04T15:34:11.538" v="386" actId="2696"/>
        <pc:sldMkLst>
          <pc:docMk/>
          <pc:sldMk cId="178035111" sldId="523"/>
        </pc:sldMkLst>
      </pc:sldChg>
      <pc:sldChg chg="modSp add del setBg">
        <pc:chgData name="Amy Wiegman" userId="dddd65a5-bf35-434b-8d3c-a209eac15d1b" providerId="ADAL" clId="{721210A9-68C7-437D-9D5A-D6A9A41C547C}" dt="2026-05-04T15:35:59.155" v="395" actId="2696"/>
        <pc:sldMkLst>
          <pc:docMk/>
          <pc:sldMk cId="1313811580" sldId="524"/>
        </pc:sldMkLst>
        <pc:spChg chg="mod">
          <ac:chgData name="Amy Wiegman" userId="dddd65a5-bf35-434b-8d3c-a209eac15d1b" providerId="ADAL" clId="{721210A9-68C7-437D-9D5A-D6A9A41C547C}" dt="2026-05-04T15:16:55.740" v="214"/>
          <ac:spMkLst>
            <pc:docMk/>
            <pc:sldMk cId="1313811580" sldId="524"/>
            <ac:spMk id="2" creationId="{9864FD59-5CB5-DC00-3EF5-C9D65015B0C5}"/>
          </ac:spMkLst>
        </pc:spChg>
      </pc:sldChg>
      <pc:sldChg chg="delSp modSp add mod ord setBg delDesignElem">
        <pc:chgData name="Amy Wiegman" userId="dddd65a5-bf35-434b-8d3c-a209eac15d1b" providerId="ADAL" clId="{721210A9-68C7-437D-9D5A-D6A9A41C547C}" dt="2026-05-04T19:19:23.134" v="2154"/>
        <pc:sldMkLst>
          <pc:docMk/>
          <pc:sldMk cId="360412079" sldId="525"/>
        </pc:sldMkLst>
        <pc:spChg chg="mod">
          <ac:chgData name="Amy Wiegman" userId="dddd65a5-bf35-434b-8d3c-a209eac15d1b" providerId="ADAL" clId="{721210A9-68C7-437D-9D5A-D6A9A41C547C}" dt="2026-05-04T15:47:59.531" v="500" actId="113"/>
          <ac:spMkLst>
            <pc:docMk/>
            <pc:sldMk cId="360412079" sldId="525"/>
            <ac:spMk id="2" creationId="{66C3A3F6-4C35-38E6-58E0-4075B71CEB03}"/>
          </ac:spMkLst>
        </pc:spChg>
        <pc:spChg chg="del">
          <ac:chgData name="Amy Wiegman" userId="dddd65a5-bf35-434b-8d3c-a209eac15d1b" providerId="ADAL" clId="{721210A9-68C7-437D-9D5A-D6A9A41C547C}" dt="2026-05-04T15:03:31.557" v="8"/>
          <ac:spMkLst>
            <pc:docMk/>
            <pc:sldMk cId="360412079" sldId="525"/>
            <ac:spMk id="41" creationId="{7133E3A2-718D-407B-B797-7F3600199D1E}"/>
          </ac:spMkLst>
        </pc:spChg>
        <pc:cxnChg chg="del">
          <ac:chgData name="Amy Wiegman" userId="dddd65a5-bf35-434b-8d3c-a209eac15d1b" providerId="ADAL" clId="{721210A9-68C7-437D-9D5A-D6A9A41C547C}" dt="2026-05-04T15:03:31.557" v="8"/>
          <ac:cxnSpMkLst>
            <pc:docMk/>
            <pc:sldMk cId="360412079" sldId="525"/>
            <ac:cxnSpMk id="39" creationId="{F1962E72-676F-4381-ADE8-56784BE759E0}"/>
          </ac:cxnSpMkLst>
        </pc:cxnChg>
      </pc:sldChg>
      <pc:sldChg chg="delSp modSp add del mod setBg delDesignElem">
        <pc:chgData name="Amy Wiegman" userId="dddd65a5-bf35-434b-8d3c-a209eac15d1b" providerId="ADAL" clId="{721210A9-68C7-437D-9D5A-D6A9A41C547C}" dt="2026-05-04T15:41:27.914" v="438" actId="2696"/>
        <pc:sldMkLst>
          <pc:docMk/>
          <pc:sldMk cId="1686642144" sldId="526"/>
        </pc:sldMkLst>
        <pc:spChg chg="mod">
          <ac:chgData name="Amy Wiegman" userId="dddd65a5-bf35-434b-8d3c-a209eac15d1b" providerId="ADAL" clId="{721210A9-68C7-437D-9D5A-D6A9A41C547C}" dt="2026-05-04T15:16:55.840" v="223" actId="27636"/>
          <ac:spMkLst>
            <pc:docMk/>
            <pc:sldMk cId="1686642144" sldId="526"/>
            <ac:spMk id="2" creationId="{7F0B1B87-D1EA-C33E-D00C-04FA7B9A17FD}"/>
          </ac:spMkLst>
        </pc:spChg>
        <pc:spChg chg="mod">
          <ac:chgData name="Amy Wiegman" userId="dddd65a5-bf35-434b-8d3c-a209eac15d1b" providerId="ADAL" clId="{721210A9-68C7-437D-9D5A-D6A9A41C547C}" dt="2026-05-04T15:16:55.841" v="224" actId="27636"/>
          <ac:spMkLst>
            <pc:docMk/>
            <pc:sldMk cId="1686642144" sldId="526"/>
            <ac:spMk id="24" creationId="{3A370726-7A48-B4B4-1063-F85459ACA618}"/>
          </ac:spMkLst>
        </pc:spChg>
        <pc:spChg chg="del">
          <ac:chgData name="Amy Wiegman" userId="dddd65a5-bf35-434b-8d3c-a209eac15d1b" providerId="ADAL" clId="{721210A9-68C7-437D-9D5A-D6A9A41C547C}" dt="2026-05-04T15:03:31.557" v="8"/>
          <ac:spMkLst>
            <pc:docMk/>
            <pc:sldMk cId="1686642144" sldId="526"/>
            <ac:spMk id="29" creationId="{8E8DBDA3-652C-4F87-B53B-7F73AC8F4FF9}"/>
          </ac:spMkLst>
        </pc:spChg>
        <pc:spChg chg="del">
          <ac:chgData name="Amy Wiegman" userId="dddd65a5-bf35-434b-8d3c-a209eac15d1b" providerId="ADAL" clId="{721210A9-68C7-437D-9D5A-D6A9A41C547C}" dt="2026-05-04T15:03:31.557" v="8"/>
          <ac:spMkLst>
            <pc:docMk/>
            <pc:sldMk cId="1686642144" sldId="526"/>
            <ac:spMk id="31" creationId="{42187232-3845-418F-A17C-C138F01D98AB}"/>
          </ac:spMkLst>
        </pc:spChg>
      </pc:sldChg>
      <pc:sldChg chg="modSp add del mod setBg">
        <pc:chgData name="Amy Wiegman" userId="dddd65a5-bf35-434b-8d3c-a209eac15d1b" providerId="ADAL" clId="{721210A9-68C7-437D-9D5A-D6A9A41C547C}" dt="2026-05-04T15:42:21.322" v="447" actId="2696"/>
        <pc:sldMkLst>
          <pc:docMk/>
          <pc:sldMk cId="220874278" sldId="527"/>
        </pc:sldMkLst>
        <pc:spChg chg="mod">
          <ac:chgData name="Amy Wiegman" userId="dddd65a5-bf35-434b-8d3c-a209eac15d1b" providerId="ADAL" clId="{721210A9-68C7-437D-9D5A-D6A9A41C547C}" dt="2026-05-04T15:16:26.007" v="171" actId="27636"/>
          <ac:spMkLst>
            <pc:docMk/>
            <pc:sldMk cId="220874278" sldId="527"/>
            <ac:spMk id="2" creationId="{9640ED51-254C-751D-A92B-6145F54F8F25}"/>
          </ac:spMkLst>
        </pc:spChg>
        <pc:graphicFrameChg chg="mod">
          <ac:chgData name="Amy Wiegman" userId="dddd65a5-bf35-434b-8d3c-a209eac15d1b" providerId="ADAL" clId="{721210A9-68C7-437D-9D5A-D6A9A41C547C}" dt="2026-05-04T15:42:11.548" v="444" actId="1076"/>
          <ac:graphicFrameMkLst>
            <pc:docMk/>
            <pc:sldMk cId="220874278" sldId="527"/>
            <ac:graphicFrameMk id="9" creationId="{4FBA2686-BBC7-C581-50F5-95C5B481C2C6}"/>
          </ac:graphicFrameMkLst>
        </pc:graphicFrameChg>
        <pc:picChg chg="mod">
          <ac:chgData name="Amy Wiegman" userId="dddd65a5-bf35-434b-8d3c-a209eac15d1b" providerId="ADAL" clId="{721210A9-68C7-437D-9D5A-D6A9A41C547C}" dt="2026-05-04T15:16:55.740" v="214"/>
          <ac:picMkLst>
            <pc:docMk/>
            <pc:sldMk cId="220874278" sldId="527"/>
            <ac:picMk id="5" creationId="{97A74EF1-6692-5397-EFB5-B3588DF11DFD}"/>
          </ac:picMkLst>
        </pc:picChg>
      </pc:sldChg>
      <pc:sldChg chg="delSp modSp add mod ord setBg delDesignElem">
        <pc:chgData name="Amy Wiegman" userId="dddd65a5-bf35-434b-8d3c-a209eac15d1b" providerId="ADAL" clId="{721210A9-68C7-437D-9D5A-D6A9A41C547C}" dt="2026-05-04T19:19:23.134" v="2154"/>
        <pc:sldMkLst>
          <pc:docMk/>
          <pc:sldMk cId="2144885124" sldId="528"/>
        </pc:sldMkLst>
        <pc:spChg chg="mod">
          <ac:chgData name="Amy Wiegman" userId="dddd65a5-bf35-434b-8d3c-a209eac15d1b" providerId="ADAL" clId="{721210A9-68C7-437D-9D5A-D6A9A41C547C}" dt="2026-05-04T15:49:01.507" v="503" actId="113"/>
          <ac:spMkLst>
            <pc:docMk/>
            <pc:sldMk cId="2144885124" sldId="528"/>
            <ac:spMk id="2" creationId="{523C4A75-58D8-CEF7-19C9-B5E13DC9E533}"/>
          </ac:spMkLst>
        </pc:spChg>
        <pc:spChg chg="del">
          <ac:chgData name="Amy Wiegman" userId="dddd65a5-bf35-434b-8d3c-a209eac15d1b" providerId="ADAL" clId="{721210A9-68C7-437D-9D5A-D6A9A41C547C}" dt="2026-05-04T15:03:31.557" v="8"/>
          <ac:spMkLst>
            <pc:docMk/>
            <pc:sldMk cId="2144885124" sldId="528"/>
            <ac:spMk id="26" creationId="{7133E3A2-718D-407B-B797-7F3600199D1E}"/>
          </ac:spMkLst>
        </pc:spChg>
        <pc:cxnChg chg="del">
          <ac:chgData name="Amy Wiegman" userId="dddd65a5-bf35-434b-8d3c-a209eac15d1b" providerId="ADAL" clId="{721210A9-68C7-437D-9D5A-D6A9A41C547C}" dt="2026-05-04T15:03:31.557" v="8"/>
          <ac:cxnSpMkLst>
            <pc:docMk/>
            <pc:sldMk cId="2144885124" sldId="528"/>
            <ac:cxnSpMk id="24" creationId="{F1962E72-676F-4381-ADE8-56784BE759E0}"/>
          </ac:cxnSpMkLst>
        </pc:cxnChg>
      </pc:sldChg>
      <pc:sldChg chg="add del setBg">
        <pc:chgData name="Amy Wiegman" userId="dddd65a5-bf35-434b-8d3c-a209eac15d1b" providerId="ADAL" clId="{721210A9-68C7-437D-9D5A-D6A9A41C547C}" dt="2026-05-04T15:50:25.464" v="518" actId="2696"/>
        <pc:sldMkLst>
          <pc:docMk/>
          <pc:sldMk cId="97583481" sldId="529"/>
        </pc:sldMkLst>
      </pc:sldChg>
      <pc:sldChg chg="delSp modSp add mod ord setBg delDesignElem">
        <pc:chgData name="Amy Wiegman" userId="dddd65a5-bf35-434b-8d3c-a209eac15d1b" providerId="ADAL" clId="{721210A9-68C7-437D-9D5A-D6A9A41C547C}" dt="2026-05-04T19:19:23.134" v="2154"/>
        <pc:sldMkLst>
          <pc:docMk/>
          <pc:sldMk cId="2904780575" sldId="530"/>
        </pc:sldMkLst>
        <pc:spChg chg="mod">
          <ac:chgData name="Amy Wiegman" userId="dddd65a5-bf35-434b-8d3c-a209eac15d1b" providerId="ADAL" clId="{721210A9-68C7-437D-9D5A-D6A9A41C547C}" dt="2026-05-04T15:50:35.979" v="519" actId="113"/>
          <ac:spMkLst>
            <pc:docMk/>
            <pc:sldMk cId="2904780575" sldId="530"/>
            <ac:spMk id="2" creationId="{9BBC3C98-B66C-6EDA-EC8B-CB1158B66E9C}"/>
          </ac:spMkLst>
        </pc:spChg>
        <pc:spChg chg="del">
          <ac:chgData name="Amy Wiegman" userId="dddd65a5-bf35-434b-8d3c-a209eac15d1b" providerId="ADAL" clId="{721210A9-68C7-437D-9D5A-D6A9A41C547C}" dt="2026-05-04T15:03:31.557" v="8"/>
          <ac:spMkLst>
            <pc:docMk/>
            <pc:sldMk cId="2904780575" sldId="530"/>
            <ac:spMk id="23" creationId="{7133E3A2-718D-407B-B797-7F3600199D1E}"/>
          </ac:spMkLst>
        </pc:spChg>
        <pc:cxnChg chg="del">
          <ac:chgData name="Amy Wiegman" userId="dddd65a5-bf35-434b-8d3c-a209eac15d1b" providerId="ADAL" clId="{721210A9-68C7-437D-9D5A-D6A9A41C547C}" dt="2026-05-04T15:03:31.557" v="8"/>
          <ac:cxnSpMkLst>
            <pc:docMk/>
            <pc:sldMk cId="2904780575" sldId="530"/>
            <ac:cxnSpMk id="21" creationId="{F1962E72-676F-4381-ADE8-56784BE759E0}"/>
          </ac:cxnSpMkLst>
        </pc:cxnChg>
      </pc:sldChg>
      <pc:sldChg chg="modSp add del mod setBg">
        <pc:chgData name="Amy Wiegman" userId="dddd65a5-bf35-434b-8d3c-a209eac15d1b" providerId="ADAL" clId="{721210A9-68C7-437D-9D5A-D6A9A41C547C}" dt="2026-05-04T15:51:52.291" v="543" actId="2696"/>
        <pc:sldMkLst>
          <pc:docMk/>
          <pc:sldMk cId="1352898276" sldId="531"/>
        </pc:sldMkLst>
        <pc:spChg chg="mod">
          <ac:chgData name="Amy Wiegman" userId="dddd65a5-bf35-434b-8d3c-a209eac15d1b" providerId="ADAL" clId="{721210A9-68C7-437D-9D5A-D6A9A41C547C}" dt="2026-05-04T15:16:55.740" v="214"/>
          <ac:spMkLst>
            <pc:docMk/>
            <pc:sldMk cId="1352898276" sldId="531"/>
            <ac:spMk id="2" creationId="{41FA00B8-A962-08EF-457A-415B7F6EE704}"/>
          </ac:spMkLst>
        </pc:spChg>
        <pc:spChg chg="mod">
          <ac:chgData name="Amy Wiegman" userId="dddd65a5-bf35-434b-8d3c-a209eac15d1b" providerId="ADAL" clId="{721210A9-68C7-437D-9D5A-D6A9A41C547C}" dt="2026-05-04T15:16:39.457" v="203" actId="27636"/>
          <ac:spMkLst>
            <pc:docMk/>
            <pc:sldMk cId="1352898276" sldId="531"/>
            <ac:spMk id="4" creationId="{0EB22023-3B18-2DF5-5540-534E1792093F}"/>
          </ac:spMkLst>
        </pc:spChg>
        <pc:spChg chg="mod">
          <ac:chgData name="Amy Wiegman" userId="dddd65a5-bf35-434b-8d3c-a209eac15d1b" providerId="ADAL" clId="{721210A9-68C7-437D-9D5A-D6A9A41C547C}" dt="2026-05-04T15:16:39.458" v="204" actId="27636"/>
          <ac:spMkLst>
            <pc:docMk/>
            <pc:sldMk cId="1352898276" sldId="531"/>
            <ac:spMk id="6" creationId="{1269FA47-D4B8-9E87-1104-1EF2DDF5B041}"/>
          </ac:spMkLst>
        </pc:spChg>
        <pc:picChg chg="mod">
          <ac:chgData name="Amy Wiegman" userId="dddd65a5-bf35-434b-8d3c-a209eac15d1b" providerId="ADAL" clId="{721210A9-68C7-437D-9D5A-D6A9A41C547C}" dt="2026-05-04T15:51:37.028" v="540" actId="1076"/>
          <ac:picMkLst>
            <pc:docMk/>
            <pc:sldMk cId="1352898276" sldId="531"/>
            <ac:picMk id="10" creationId="{BD13C899-C7AE-D17F-F039-1F6F9AA26C2A}"/>
          </ac:picMkLst>
        </pc:picChg>
        <pc:picChg chg="mod">
          <ac:chgData name="Amy Wiegman" userId="dddd65a5-bf35-434b-8d3c-a209eac15d1b" providerId="ADAL" clId="{721210A9-68C7-437D-9D5A-D6A9A41C547C}" dt="2026-05-04T15:51:37.028" v="540" actId="1076"/>
          <ac:picMkLst>
            <pc:docMk/>
            <pc:sldMk cId="1352898276" sldId="531"/>
            <ac:picMk id="12" creationId="{058E4077-C32E-B2E9-F107-3F0C80A8E1D2}"/>
          </ac:picMkLst>
        </pc:picChg>
        <pc:picChg chg="mod">
          <ac:chgData name="Amy Wiegman" userId="dddd65a5-bf35-434b-8d3c-a209eac15d1b" providerId="ADAL" clId="{721210A9-68C7-437D-9D5A-D6A9A41C547C}" dt="2026-05-04T15:51:37.028" v="540" actId="1076"/>
          <ac:picMkLst>
            <pc:docMk/>
            <pc:sldMk cId="1352898276" sldId="531"/>
            <ac:picMk id="14" creationId="{6FED02B8-14D1-5355-5D55-636A9FC57CF7}"/>
          </ac:picMkLst>
        </pc:picChg>
        <pc:picChg chg="mod">
          <ac:chgData name="Amy Wiegman" userId="dddd65a5-bf35-434b-8d3c-a209eac15d1b" providerId="ADAL" clId="{721210A9-68C7-437D-9D5A-D6A9A41C547C}" dt="2026-05-04T15:51:37.028" v="540" actId="1076"/>
          <ac:picMkLst>
            <pc:docMk/>
            <pc:sldMk cId="1352898276" sldId="531"/>
            <ac:picMk id="16" creationId="{B03F9EB1-8E13-857B-B88D-28621939691F}"/>
          </ac:picMkLst>
        </pc:picChg>
        <pc:picChg chg="mod">
          <ac:chgData name="Amy Wiegman" userId="dddd65a5-bf35-434b-8d3c-a209eac15d1b" providerId="ADAL" clId="{721210A9-68C7-437D-9D5A-D6A9A41C547C}" dt="2026-05-04T15:51:37.028" v="540" actId="1076"/>
          <ac:picMkLst>
            <pc:docMk/>
            <pc:sldMk cId="1352898276" sldId="531"/>
            <ac:picMk id="18" creationId="{64D69B99-3EF8-0BE1-95F3-2BEEF9A5B6E6}"/>
          </ac:picMkLst>
        </pc:picChg>
      </pc:sldChg>
      <pc:sldChg chg="modSp add del mod">
        <pc:chgData name="Amy Wiegman" userId="dddd65a5-bf35-434b-8d3c-a209eac15d1b" providerId="ADAL" clId="{721210A9-68C7-437D-9D5A-D6A9A41C547C}" dt="2026-05-04T15:16:32.941" v="192" actId="2696"/>
        <pc:sldMkLst>
          <pc:docMk/>
          <pc:sldMk cId="1221214806" sldId="532"/>
        </pc:sldMkLst>
        <pc:spChg chg="mod">
          <ac:chgData name="Amy Wiegman" userId="dddd65a5-bf35-434b-8d3c-a209eac15d1b" providerId="ADAL" clId="{721210A9-68C7-437D-9D5A-D6A9A41C547C}" dt="2026-05-04T15:16:22.193" v="130" actId="27636"/>
          <ac:spMkLst>
            <pc:docMk/>
            <pc:sldMk cId="1221214806" sldId="532"/>
            <ac:spMk id="3" creationId="{DF0D0D13-C4EF-E85B-41FE-D95FC74E05A5}"/>
          </ac:spMkLst>
        </pc:spChg>
      </pc:sldChg>
      <pc:sldChg chg="addSp delSp modSp add mod ord">
        <pc:chgData name="Amy Wiegman" userId="dddd65a5-bf35-434b-8d3c-a209eac15d1b" providerId="ADAL" clId="{721210A9-68C7-437D-9D5A-D6A9A41C547C}" dt="2026-05-04T19:19:23.134" v="2154"/>
        <pc:sldMkLst>
          <pc:docMk/>
          <pc:sldMk cId="3273631559" sldId="532"/>
        </pc:sldMkLst>
        <pc:spChg chg="del mod">
          <ac:chgData name="Amy Wiegman" userId="dddd65a5-bf35-434b-8d3c-a209eac15d1b" providerId="ADAL" clId="{721210A9-68C7-437D-9D5A-D6A9A41C547C}" dt="2026-05-04T15:21:42.448" v="249" actId="478"/>
          <ac:spMkLst>
            <pc:docMk/>
            <pc:sldMk cId="3273631559" sldId="532"/>
            <ac:spMk id="2" creationId="{7B6691D9-BF5F-D368-8CAE-D1AC288F05A7}"/>
          </ac:spMkLst>
        </pc:spChg>
        <pc:spChg chg="del mod">
          <ac:chgData name="Amy Wiegman" userId="dddd65a5-bf35-434b-8d3c-a209eac15d1b" providerId="ADAL" clId="{721210A9-68C7-437D-9D5A-D6A9A41C547C}" dt="2026-05-04T15:21:44.030" v="250" actId="478"/>
          <ac:spMkLst>
            <pc:docMk/>
            <pc:sldMk cId="3273631559" sldId="532"/>
            <ac:spMk id="3" creationId="{727805D2-48FC-EAFC-C5ED-8FFCDFC0159D}"/>
          </ac:spMkLst>
        </pc:spChg>
        <pc:spChg chg="add mod">
          <ac:chgData name="Amy Wiegman" userId="dddd65a5-bf35-434b-8d3c-a209eac15d1b" providerId="ADAL" clId="{721210A9-68C7-437D-9D5A-D6A9A41C547C}" dt="2026-05-04T15:56:26.998" v="620" actId="20577"/>
          <ac:spMkLst>
            <pc:docMk/>
            <pc:sldMk cId="3273631559" sldId="532"/>
            <ac:spMk id="7" creationId="{EFEED79B-718D-FEA3-5C52-CC473A747210}"/>
          </ac:spMkLst>
        </pc:spChg>
        <pc:graphicFrameChg chg="add del mod modGraphic">
          <ac:chgData name="Amy Wiegman" userId="dddd65a5-bf35-434b-8d3c-a209eac15d1b" providerId="ADAL" clId="{721210A9-68C7-437D-9D5A-D6A9A41C547C}" dt="2026-05-04T15:24:17.118" v="266" actId="21"/>
          <ac:graphicFrameMkLst>
            <pc:docMk/>
            <pc:sldMk cId="3273631559" sldId="532"/>
            <ac:graphicFrameMk id="4" creationId="{066D1AF6-4374-7759-B551-6B6C1373517F}"/>
          </ac:graphicFrameMkLst>
        </pc:graphicFrameChg>
        <pc:graphicFrameChg chg="add del mod">
          <ac:chgData name="Amy Wiegman" userId="dddd65a5-bf35-434b-8d3c-a209eac15d1b" providerId="ADAL" clId="{721210A9-68C7-437D-9D5A-D6A9A41C547C}" dt="2026-05-04T15:22:10.151" v="255" actId="478"/>
          <ac:graphicFrameMkLst>
            <pc:docMk/>
            <pc:sldMk cId="3273631559" sldId="532"/>
            <ac:graphicFrameMk id="5" creationId="{F9F8AFCA-52D3-ADE8-201A-A458D23D51FA}"/>
          </ac:graphicFrameMkLst>
        </pc:graphicFrameChg>
        <pc:graphicFrameChg chg="add mod">
          <ac:chgData name="Amy Wiegman" userId="dddd65a5-bf35-434b-8d3c-a209eac15d1b" providerId="ADAL" clId="{721210A9-68C7-437D-9D5A-D6A9A41C547C}" dt="2026-05-04T15:25:30.612" v="277" actId="1076"/>
          <ac:graphicFrameMkLst>
            <pc:docMk/>
            <pc:sldMk cId="3273631559" sldId="532"/>
            <ac:graphicFrameMk id="8" creationId="{AB73C1BC-69A7-9CBC-96F1-A434F485B05F}"/>
          </ac:graphicFrameMkLst>
        </pc:graphicFrameChg>
        <pc:picChg chg="del">
          <ac:chgData name="Amy Wiegman" userId="dddd65a5-bf35-434b-8d3c-a209eac15d1b" providerId="ADAL" clId="{721210A9-68C7-437D-9D5A-D6A9A41C547C}" dt="2026-05-04T15:21:38.924" v="245" actId="478"/>
          <ac:picMkLst>
            <pc:docMk/>
            <pc:sldMk cId="3273631559" sldId="532"/>
            <ac:picMk id="6" creationId="{C0998896-7F3D-A901-CC54-9974785595B2}"/>
          </ac:picMkLst>
        </pc:picChg>
      </pc:sldChg>
      <pc:sldChg chg="addSp delSp modSp add mod ord">
        <pc:chgData name="Amy Wiegman" userId="dddd65a5-bf35-434b-8d3c-a209eac15d1b" providerId="ADAL" clId="{721210A9-68C7-437D-9D5A-D6A9A41C547C}" dt="2026-05-04T19:19:23.134" v="2154"/>
        <pc:sldMkLst>
          <pc:docMk/>
          <pc:sldMk cId="1110235173" sldId="533"/>
        </pc:sldMkLst>
        <pc:spChg chg="add del mod">
          <ac:chgData name="Amy Wiegman" userId="dddd65a5-bf35-434b-8d3c-a209eac15d1b" providerId="ADAL" clId="{721210A9-68C7-437D-9D5A-D6A9A41C547C}" dt="2026-05-04T15:32:29.079" v="376" actId="478"/>
          <ac:spMkLst>
            <pc:docMk/>
            <pc:sldMk cId="1110235173" sldId="533"/>
            <ac:spMk id="3" creationId="{94C1FEB8-FA73-BE3A-7917-B4FB8F29F01F}"/>
          </ac:spMkLst>
        </pc:spChg>
        <pc:spChg chg="add del mod">
          <ac:chgData name="Amy Wiegman" userId="dddd65a5-bf35-434b-8d3c-a209eac15d1b" providerId="ADAL" clId="{721210A9-68C7-437D-9D5A-D6A9A41C547C}" dt="2026-05-04T15:32:30.481" v="377" actId="478"/>
          <ac:spMkLst>
            <pc:docMk/>
            <pc:sldMk cId="1110235173" sldId="533"/>
            <ac:spMk id="6" creationId="{2FEF3FB0-C262-5417-3CE7-6AEF90F238A6}"/>
          </ac:spMkLst>
        </pc:spChg>
        <pc:spChg chg="add del mod">
          <ac:chgData name="Amy Wiegman" userId="dddd65a5-bf35-434b-8d3c-a209eac15d1b" providerId="ADAL" clId="{721210A9-68C7-437D-9D5A-D6A9A41C547C}" dt="2026-05-04T15:32:38.290" v="379" actId="478"/>
          <ac:spMkLst>
            <pc:docMk/>
            <pc:sldMk cId="1110235173" sldId="533"/>
            <ac:spMk id="7" creationId="{59333320-C6CF-6D4B-FE46-E48DBCA82524}"/>
          </ac:spMkLst>
        </pc:spChg>
        <pc:spChg chg="add mod">
          <ac:chgData name="Amy Wiegman" userId="dddd65a5-bf35-434b-8d3c-a209eac15d1b" providerId="ADAL" clId="{721210A9-68C7-437D-9D5A-D6A9A41C547C}" dt="2026-05-04T15:58:58.997" v="622" actId="1076"/>
          <ac:spMkLst>
            <pc:docMk/>
            <pc:sldMk cId="1110235173" sldId="533"/>
            <ac:spMk id="8" creationId="{7A486319-0307-ACB3-2F79-A1EC23D33700}"/>
          </ac:spMkLst>
        </pc:spChg>
        <pc:spChg chg="add mod">
          <ac:chgData name="Amy Wiegman" userId="dddd65a5-bf35-434b-8d3c-a209eac15d1b" providerId="ADAL" clId="{721210A9-68C7-437D-9D5A-D6A9A41C547C}" dt="2026-05-04T15:32:57.480" v="382"/>
          <ac:spMkLst>
            <pc:docMk/>
            <pc:sldMk cId="1110235173" sldId="533"/>
            <ac:spMk id="10" creationId="{AAB49051-36A2-F5DD-D07C-3C4ACB0B9DBF}"/>
          </ac:spMkLst>
        </pc:spChg>
        <pc:spChg chg="add mod">
          <ac:chgData name="Amy Wiegman" userId="dddd65a5-bf35-434b-8d3c-a209eac15d1b" providerId="ADAL" clId="{721210A9-68C7-437D-9D5A-D6A9A41C547C}" dt="2026-05-04T15:32:57.480" v="382"/>
          <ac:spMkLst>
            <pc:docMk/>
            <pc:sldMk cId="1110235173" sldId="533"/>
            <ac:spMk id="11" creationId="{67D85F15-F57B-153D-2F3C-213231CE5D44}"/>
          </ac:spMkLst>
        </pc:spChg>
        <pc:grpChg chg="add del mod">
          <ac:chgData name="Amy Wiegman" userId="dddd65a5-bf35-434b-8d3c-a209eac15d1b" providerId="ADAL" clId="{721210A9-68C7-437D-9D5A-D6A9A41C547C}" dt="2026-05-04T15:32:59.581" v="383" actId="478"/>
          <ac:grpSpMkLst>
            <pc:docMk/>
            <pc:sldMk cId="1110235173" sldId="533"/>
            <ac:grpSpMk id="9" creationId="{BE6A2C6A-3E86-E3FE-1018-D5361E1BE1D5}"/>
          </ac:grpSpMkLst>
        </pc:grpChg>
        <pc:graphicFrameChg chg="del">
          <ac:chgData name="Amy Wiegman" userId="dddd65a5-bf35-434b-8d3c-a209eac15d1b" providerId="ADAL" clId="{721210A9-68C7-437D-9D5A-D6A9A41C547C}" dt="2026-05-04T15:31:29.034" v="368" actId="478"/>
          <ac:graphicFrameMkLst>
            <pc:docMk/>
            <pc:sldMk cId="1110235173" sldId="533"/>
            <ac:graphicFrameMk id="2" creationId="{7E3C4677-93D4-D3F0-A17B-5708933D5E9D}"/>
          </ac:graphicFrameMkLst>
        </pc:graphicFrameChg>
        <pc:graphicFrameChg chg="del">
          <ac:chgData name="Amy Wiegman" userId="dddd65a5-bf35-434b-8d3c-a209eac15d1b" providerId="ADAL" clId="{721210A9-68C7-437D-9D5A-D6A9A41C547C}" dt="2026-05-04T15:31:26.869" v="367" actId="478"/>
          <ac:graphicFrameMkLst>
            <pc:docMk/>
            <pc:sldMk cId="1110235173" sldId="533"/>
            <ac:graphicFrameMk id="5" creationId="{5C5DA937-9452-F393-7A3C-D7638AB7223D}"/>
          </ac:graphicFrameMkLst>
        </pc:graphicFrameChg>
        <pc:graphicFrameChg chg="add mod">
          <ac:chgData name="Amy Wiegman" userId="dddd65a5-bf35-434b-8d3c-a209eac15d1b" providerId="ADAL" clId="{721210A9-68C7-437D-9D5A-D6A9A41C547C}" dt="2026-05-04T15:58:54.816" v="621" actId="1076"/>
          <ac:graphicFrameMkLst>
            <pc:docMk/>
            <pc:sldMk cId="1110235173" sldId="533"/>
            <ac:graphicFrameMk id="12" creationId="{64F5B260-3597-E86A-06AE-EAB6B801094F}"/>
          </ac:graphicFrameMkLst>
        </pc:graphicFrameChg>
        <pc:picChg chg="del">
          <ac:chgData name="Amy Wiegman" userId="dddd65a5-bf35-434b-8d3c-a209eac15d1b" providerId="ADAL" clId="{721210A9-68C7-437D-9D5A-D6A9A41C547C}" dt="2026-05-04T15:31:26.089" v="366" actId="478"/>
          <ac:picMkLst>
            <pc:docMk/>
            <pc:sldMk cId="1110235173" sldId="533"/>
            <ac:picMk id="4" creationId="{4EF3B50F-BFFF-A2AA-DA8D-E00CEF0E0861}"/>
          </ac:picMkLst>
        </pc:picChg>
      </pc:sldChg>
      <pc:sldChg chg="addSp delSp modSp add mod ord">
        <pc:chgData name="Amy Wiegman" userId="dddd65a5-bf35-434b-8d3c-a209eac15d1b" providerId="ADAL" clId="{721210A9-68C7-437D-9D5A-D6A9A41C547C}" dt="2026-05-04T19:19:23.134" v="2154"/>
        <pc:sldMkLst>
          <pc:docMk/>
          <pc:sldMk cId="285468951" sldId="534"/>
        </pc:sldMkLst>
        <pc:spChg chg="add mod">
          <ac:chgData name="Amy Wiegman" userId="dddd65a5-bf35-434b-8d3c-a209eac15d1b" providerId="ADAL" clId="{721210A9-68C7-437D-9D5A-D6A9A41C547C}" dt="2026-05-04T15:47:42.225" v="499" actId="207"/>
          <ac:spMkLst>
            <pc:docMk/>
            <pc:sldMk cId="285468951" sldId="534"/>
            <ac:spMk id="2" creationId="{9864FD59-5CB5-DC00-3EF5-C9D65015B0C5}"/>
          </ac:spMkLst>
        </pc:spChg>
        <pc:spChg chg="del">
          <ac:chgData name="Amy Wiegman" userId="dddd65a5-bf35-434b-8d3c-a209eac15d1b" providerId="ADAL" clId="{721210A9-68C7-437D-9D5A-D6A9A41C547C}" dt="2026-05-04T15:34:25.363" v="388" actId="21"/>
          <ac:spMkLst>
            <pc:docMk/>
            <pc:sldMk cId="285468951" sldId="534"/>
            <ac:spMk id="8" creationId="{9A3889E1-0854-1BA2-F5EF-EDC5904353F0}"/>
          </ac:spMkLst>
        </pc:spChg>
        <pc:graphicFrameChg chg="add mod">
          <ac:chgData name="Amy Wiegman" userId="dddd65a5-bf35-434b-8d3c-a209eac15d1b" providerId="ADAL" clId="{721210A9-68C7-437D-9D5A-D6A9A41C547C}" dt="2026-05-04T15:35:03.806" v="393" actId="1076"/>
          <ac:graphicFrameMkLst>
            <pc:docMk/>
            <pc:sldMk cId="285468951" sldId="534"/>
            <ac:graphicFrameMk id="3" creationId="{87A57B49-44CE-A660-6157-DA7D5DF3BB66}"/>
          </ac:graphicFrameMkLst>
        </pc:graphicFrameChg>
        <pc:graphicFrameChg chg="del">
          <ac:chgData name="Amy Wiegman" userId="dddd65a5-bf35-434b-8d3c-a209eac15d1b" providerId="ADAL" clId="{721210A9-68C7-437D-9D5A-D6A9A41C547C}" dt="2026-05-04T15:34:30.214" v="389" actId="21"/>
          <ac:graphicFrameMkLst>
            <pc:docMk/>
            <pc:sldMk cId="285468951" sldId="534"/>
            <ac:graphicFrameMk id="12" creationId="{EA542CD3-099B-6E17-6123-299A20891348}"/>
          </ac:graphicFrameMkLst>
        </pc:graphicFrameChg>
      </pc:sldChg>
      <pc:sldChg chg="addSp delSp modSp add mod ord">
        <pc:chgData name="Amy Wiegman" userId="dddd65a5-bf35-434b-8d3c-a209eac15d1b" providerId="ADAL" clId="{721210A9-68C7-437D-9D5A-D6A9A41C547C}" dt="2026-05-04T19:19:23.134" v="2154"/>
        <pc:sldMkLst>
          <pc:docMk/>
          <pc:sldMk cId="1236430935" sldId="535"/>
        </pc:sldMkLst>
        <pc:spChg chg="del">
          <ac:chgData name="Amy Wiegman" userId="dddd65a5-bf35-434b-8d3c-a209eac15d1b" providerId="ADAL" clId="{721210A9-68C7-437D-9D5A-D6A9A41C547C}" dt="2026-05-04T15:36:39.835" v="400" actId="21"/>
          <ac:spMkLst>
            <pc:docMk/>
            <pc:sldMk cId="1236430935" sldId="535"/>
            <ac:spMk id="2" creationId="{BEB6A621-A661-B6F5-B992-0DA88E86F163}"/>
          </ac:spMkLst>
        </pc:spChg>
        <pc:spChg chg="add mod">
          <ac:chgData name="Amy Wiegman" userId="dddd65a5-bf35-434b-8d3c-a209eac15d1b" providerId="ADAL" clId="{721210A9-68C7-437D-9D5A-D6A9A41C547C}" dt="2026-05-04T15:41:12.525" v="437" actId="255"/>
          <ac:spMkLst>
            <pc:docMk/>
            <pc:sldMk cId="1236430935" sldId="535"/>
            <ac:spMk id="4" creationId="{BBB45A2E-B8DB-3387-F664-C214F91C93E2}"/>
          </ac:spMkLst>
        </pc:spChg>
        <pc:graphicFrameChg chg="del">
          <ac:chgData name="Amy Wiegman" userId="dddd65a5-bf35-434b-8d3c-a209eac15d1b" providerId="ADAL" clId="{721210A9-68C7-437D-9D5A-D6A9A41C547C}" dt="2026-05-04T15:36:37.449" v="399" actId="21"/>
          <ac:graphicFrameMkLst>
            <pc:docMk/>
            <pc:sldMk cId="1236430935" sldId="535"/>
            <ac:graphicFrameMk id="3" creationId="{DF8940EB-D106-1227-8001-0F37460B5F3F}"/>
          </ac:graphicFrameMkLst>
        </pc:graphicFrameChg>
      </pc:sldChg>
      <pc:sldChg chg="addSp delSp modSp add mod ord">
        <pc:chgData name="Amy Wiegman" userId="dddd65a5-bf35-434b-8d3c-a209eac15d1b" providerId="ADAL" clId="{721210A9-68C7-437D-9D5A-D6A9A41C547C}" dt="2026-05-04T19:19:23.134" v="2154"/>
        <pc:sldMkLst>
          <pc:docMk/>
          <pc:sldMk cId="1754141565" sldId="536"/>
        </pc:sldMkLst>
        <pc:spChg chg="add mod">
          <ac:chgData name="Amy Wiegman" userId="dddd65a5-bf35-434b-8d3c-a209eac15d1b" providerId="ADAL" clId="{721210A9-68C7-437D-9D5A-D6A9A41C547C}" dt="2026-05-04T15:48:22.506" v="502" actId="207"/>
          <ac:spMkLst>
            <pc:docMk/>
            <pc:sldMk cId="1754141565" sldId="536"/>
            <ac:spMk id="3" creationId="{7523FBAA-8824-3AF2-E5BC-7E093AF19E6B}"/>
          </ac:spMkLst>
        </pc:spChg>
        <pc:spChg chg="del">
          <ac:chgData name="Amy Wiegman" userId="dddd65a5-bf35-434b-8d3c-a209eac15d1b" providerId="ADAL" clId="{721210A9-68C7-437D-9D5A-D6A9A41C547C}" dt="2026-05-04T15:39:00.084" v="416" actId="21"/>
          <ac:spMkLst>
            <pc:docMk/>
            <pc:sldMk cId="1754141565" sldId="536"/>
            <ac:spMk id="4" creationId="{EEDD559B-ED50-A1CA-7694-48FB6EC204CC}"/>
          </ac:spMkLst>
        </pc:spChg>
        <pc:spChg chg="add del">
          <ac:chgData name="Amy Wiegman" userId="dddd65a5-bf35-434b-8d3c-a209eac15d1b" providerId="ADAL" clId="{721210A9-68C7-437D-9D5A-D6A9A41C547C}" dt="2026-05-04T15:39:45.496" v="421" actId="478"/>
          <ac:spMkLst>
            <pc:docMk/>
            <pc:sldMk cId="1754141565" sldId="536"/>
            <ac:spMk id="6" creationId="{78B4B1FE-868C-82BC-668E-ABA0058C4D8F}"/>
          </ac:spMkLst>
        </pc:spChg>
        <pc:spChg chg="add mod">
          <ac:chgData name="Amy Wiegman" userId="dddd65a5-bf35-434b-8d3c-a209eac15d1b" providerId="ADAL" clId="{721210A9-68C7-437D-9D5A-D6A9A41C547C}" dt="2026-05-04T15:40:28.610" v="428" actId="1076"/>
          <ac:spMkLst>
            <pc:docMk/>
            <pc:sldMk cId="1754141565" sldId="536"/>
            <ac:spMk id="7" creationId="{D9D93CE9-6867-FCA6-965C-27F41FB9B841}"/>
          </ac:spMkLst>
        </pc:spChg>
      </pc:sldChg>
      <pc:sldChg chg="addSp delSp modSp add mod ord">
        <pc:chgData name="Amy Wiegman" userId="dddd65a5-bf35-434b-8d3c-a209eac15d1b" providerId="ADAL" clId="{721210A9-68C7-437D-9D5A-D6A9A41C547C}" dt="2026-05-04T19:19:23.134" v="2154"/>
        <pc:sldMkLst>
          <pc:docMk/>
          <pc:sldMk cId="3426041398" sldId="537"/>
        </pc:sldMkLst>
        <pc:spChg chg="add mod">
          <ac:chgData name="Amy Wiegman" userId="dddd65a5-bf35-434b-8d3c-a209eac15d1b" providerId="ADAL" clId="{721210A9-68C7-437D-9D5A-D6A9A41C547C}" dt="2026-05-04T15:44:12.725" v="479" actId="255"/>
          <ac:spMkLst>
            <pc:docMk/>
            <pc:sldMk cId="3426041398" sldId="537"/>
            <ac:spMk id="2" creationId="{391DD2E7-0700-C9AC-BF39-6487509F2068}"/>
          </ac:spMkLst>
        </pc:spChg>
        <pc:spChg chg="del">
          <ac:chgData name="Amy Wiegman" userId="dddd65a5-bf35-434b-8d3c-a209eac15d1b" providerId="ADAL" clId="{721210A9-68C7-437D-9D5A-D6A9A41C547C}" dt="2026-05-04T15:41:54.599" v="441" actId="478"/>
          <ac:spMkLst>
            <pc:docMk/>
            <pc:sldMk cId="3426041398" sldId="537"/>
            <ac:spMk id="3" creationId="{9D592ADB-99F5-EF75-DD27-47B5BCB021A1}"/>
          </ac:spMkLst>
        </pc:spChg>
        <pc:spChg chg="del">
          <ac:chgData name="Amy Wiegman" userId="dddd65a5-bf35-434b-8d3c-a209eac15d1b" providerId="ADAL" clId="{721210A9-68C7-437D-9D5A-D6A9A41C547C}" dt="2026-05-04T15:41:52.953" v="440" actId="478"/>
          <ac:spMkLst>
            <pc:docMk/>
            <pc:sldMk cId="3426041398" sldId="537"/>
            <ac:spMk id="7" creationId="{A38B826C-F3C3-73AA-53A2-95C9EE877DFA}"/>
          </ac:spMkLst>
        </pc:spChg>
        <pc:graphicFrameChg chg="add mod">
          <ac:chgData name="Amy Wiegman" userId="dddd65a5-bf35-434b-8d3c-a209eac15d1b" providerId="ADAL" clId="{721210A9-68C7-437D-9D5A-D6A9A41C547C}" dt="2026-05-04T15:42:05.778" v="443"/>
          <ac:graphicFrameMkLst>
            <pc:docMk/>
            <pc:sldMk cId="3426041398" sldId="537"/>
            <ac:graphicFrameMk id="4" creationId="{E420FD72-7D7D-F815-1045-D2C69214FA85}"/>
          </ac:graphicFrameMkLst>
        </pc:graphicFrameChg>
        <pc:picChg chg="add mod">
          <ac:chgData name="Amy Wiegman" userId="dddd65a5-bf35-434b-8d3c-a209eac15d1b" providerId="ADAL" clId="{721210A9-68C7-437D-9D5A-D6A9A41C547C}" dt="2026-05-04T15:59:57.681" v="623" actId="1076"/>
          <ac:picMkLst>
            <pc:docMk/>
            <pc:sldMk cId="3426041398" sldId="537"/>
            <ac:picMk id="5" creationId="{209D5ACD-95D8-8B14-0197-7ADCE9808BF5}"/>
          </ac:picMkLst>
        </pc:picChg>
      </pc:sldChg>
      <pc:sldChg chg="addSp delSp modSp add mod ord">
        <pc:chgData name="Amy Wiegman" userId="dddd65a5-bf35-434b-8d3c-a209eac15d1b" providerId="ADAL" clId="{721210A9-68C7-437D-9D5A-D6A9A41C547C}" dt="2026-05-04T19:19:23.134" v="2154"/>
        <pc:sldMkLst>
          <pc:docMk/>
          <pc:sldMk cId="2263300990" sldId="538"/>
        </pc:sldMkLst>
        <pc:spChg chg="del">
          <ac:chgData name="Amy Wiegman" userId="dddd65a5-bf35-434b-8d3c-a209eac15d1b" providerId="ADAL" clId="{721210A9-68C7-437D-9D5A-D6A9A41C547C}" dt="2026-05-04T15:49:21.978" v="507" actId="478"/>
          <ac:spMkLst>
            <pc:docMk/>
            <pc:sldMk cId="2263300990" sldId="538"/>
            <ac:spMk id="2" creationId="{49E74CDB-DF45-B1C1-1350-332874C1E902}"/>
          </ac:spMkLst>
        </pc:spChg>
        <pc:spChg chg="add mod">
          <ac:chgData name="Amy Wiegman" userId="dddd65a5-bf35-434b-8d3c-a209eac15d1b" providerId="ADAL" clId="{721210A9-68C7-437D-9D5A-D6A9A41C547C}" dt="2026-05-04T16:00:26.961" v="631" actId="20577"/>
          <ac:spMkLst>
            <pc:docMk/>
            <pc:sldMk cId="2263300990" sldId="538"/>
            <ac:spMk id="3" creationId="{E4FBE157-704D-2B6A-CC3C-2C0114820599}"/>
          </ac:spMkLst>
        </pc:spChg>
        <pc:spChg chg="add mod">
          <ac:chgData name="Amy Wiegman" userId="dddd65a5-bf35-434b-8d3c-a209eac15d1b" providerId="ADAL" clId="{721210A9-68C7-437D-9D5A-D6A9A41C547C}" dt="2026-05-04T16:00:32.973" v="632" actId="113"/>
          <ac:spMkLst>
            <pc:docMk/>
            <pc:sldMk cId="2263300990" sldId="538"/>
            <ac:spMk id="7" creationId="{660E41EA-7144-FE13-A93D-128EEAFBDB54}"/>
          </ac:spMkLst>
        </pc:spChg>
        <pc:graphicFrameChg chg="del">
          <ac:chgData name="Amy Wiegman" userId="dddd65a5-bf35-434b-8d3c-a209eac15d1b" providerId="ADAL" clId="{721210A9-68C7-437D-9D5A-D6A9A41C547C}" dt="2026-05-04T15:49:24.699" v="508" actId="478"/>
          <ac:graphicFrameMkLst>
            <pc:docMk/>
            <pc:sldMk cId="2263300990" sldId="538"/>
            <ac:graphicFrameMk id="4" creationId="{CF90D20F-6E34-D32A-B579-787C60316761}"/>
          </ac:graphicFrameMkLst>
        </pc:graphicFrameChg>
        <pc:graphicFrameChg chg="add mod">
          <ac:chgData name="Amy Wiegman" userId="dddd65a5-bf35-434b-8d3c-a209eac15d1b" providerId="ADAL" clId="{721210A9-68C7-437D-9D5A-D6A9A41C547C}" dt="2026-05-04T15:49:52.695" v="513"/>
          <ac:graphicFrameMkLst>
            <pc:docMk/>
            <pc:sldMk cId="2263300990" sldId="538"/>
            <ac:graphicFrameMk id="6" creationId="{9A2A67C3-6B7C-B560-5A2E-F9ABB7E1AE35}"/>
          </ac:graphicFrameMkLst>
        </pc:graphicFrameChg>
        <pc:picChg chg="del">
          <ac:chgData name="Amy Wiegman" userId="dddd65a5-bf35-434b-8d3c-a209eac15d1b" providerId="ADAL" clId="{721210A9-68C7-437D-9D5A-D6A9A41C547C}" dt="2026-05-04T15:49:25.944" v="509" actId="478"/>
          <ac:picMkLst>
            <pc:docMk/>
            <pc:sldMk cId="2263300990" sldId="538"/>
            <ac:picMk id="5" creationId="{A1900646-8663-5127-A410-F64A1225F2E7}"/>
          </ac:picMkLst>
        </pc:picChg>
      </pc:sldChg>
      <pc:sldChg chg="addSp delSp modSp add mod ord">
        <pc:chgData name="Amy Wiegman" userId="dddd65a5-bf35-434b-8d3c-a209eac15d1b" providerId="ADAL" clId="{721210A9-68C7-437D-9D5A-D6A9A41C547C}" dt="2026-05-04T19:19:23.134" v="2154"/>
        <pc:sldMkLst>
          <pc:docMk/>
          <pc:sldMk cId="2716170299" sldId="539"/>
        </pc:sldMkLst>
        <pc:spChg chg="del">
          <ac:chgData name="Amy Wiegman" userId="dddd65a5-bf35-434b-8d3c-a209eac15d1b" providerId="ADAL" clId="{721210A9-68C7-437D-9D5A-D6A9A41C547C}" dt="2026-05-04T15:50:52.359" v="524" actId="21"/>
          <ac:spMkLst>
            <pc:docMk/>
            <pc:sldMk cId="2716170299" sldId="539"/>
            <ac:spMk id="3" creationId="{7B8FBB55-9F61-2555-7DA0-A589C7A3CE19}"/>
          </ac:spMkLst>
        </pc:spChg>
        <pc:spChg chg="add mod">
          <ac:chgData name="Amy Wiegman" userId="dddd65a5-bf35-434b-8d3c-a209eac15d1b" providerId="ADAL" clId="{721210A9-68C7-437D-9D5A-D6A9A41C547C}" dt="2026-05-04T15:52:41.253" v="557" actId="1076"/>
          <ac:spMkLst>
            <pc:docMk/>
            <pc:sldMk cId="2716170299" sldId="539"/>
            <ac:spMk id="4" creationId="{C30FA0FA-5258-EE88-C3D9-2796A79C6A70}"/>
          </ac:spMkLst>
        </pc:spChg>
        <pc:spChg chg="add mod">
          <ac:chgData name="Amy Wiegman" userId="dddd65a5-bf35-434b-8d3c-a209eac15d1b" providerId="ADAL" clId="{721210A9-68C7-437D-9D5A-D6A9A41C547C}" dt="2026-05-04T15:52:36.449" v="556" actId="1076"/>
          <ac:spMkLst>
            <pc:docMk/>
            <pc:sldMk cId="2716170299" sldId="539"/>
            <ac:spMk id="5" creationId="{51346AEE-7D1C-1BF0-1237-5A846763B3A0}"/>
          </ac:spMkLst>
        </pc:spChg>
        <pc:spChg chg="del">
          <ac:chgData name="Amy Wiegman" userId="dddd65a5-bf35-434b-8d3c-a209eac15d1b" providerId="ADAL" clId="{721210A9-68C7-437D-9D5A-D6A9A41C547C}" dt="2026-05-04T15:50:50.192" v="523" actId="21"/>
          <ac:spMkLst>
            <pc:docMk/>
            <pc:sldMk cId="2716170299" sldId="539"/>
            <ac:spMk id="7" creationId="{8487F96C-BF40-B57A-1F58-6A7C2487C384}"/>
          </ac:spMkLst>
        </pc:spChg>
        <pc:spChg chg="add mod">
          <ac:chgData name="Amy Wiegman" userId="dddd65a5-bf35-434b-8d3c-a209eac15d1b" providerId="ADAL" clId="{721210A9-68C7-437D-9D5A-D6A9A41C547C}" dt="2026-05-04T15:52:32.134" v="555" actId="1076"/>
          <ac:spMkLst>
            <pc:docMk/>
            <pc:sldMk cId="2716170299" sldId="539"/>
            <ac:spMk id="8" creationId="{E5451F5C-72CA-76D5-19E5-C47CD1A95081}"/>
          </ac:spMkLst>
        </pc:spChg>
        <pc:graphicFrameChg chg="add del mod modGraphic">
          <ac:chgData name="Amy Wiegman" userId="dddd65a5-bf35-434b-8d3c-a209eac15d1b" providerId="ADAL" clId="{721210A9-68C7-437D-9D5A-D6A9A41C547C}" dt="2026-05-04T15:51:08.065" v="529" actId="21"/>
          <ac:graphicFrameMkLst>
            <pc:docMk/>
            <pc:sldMk cId="2716170299" sldId="539"/>
            <ac:graphicFrameMk id="2" creationId="{052C7A9B-9076-8EBB-75AD-85FC65D2F3F9}"/>
          </ac:graphicFrameMkLst>
        </pc:graphicFrameChg>
        <pc:graphicFrameChg chg="del">
          <ac:chgData name="Amy Wiegman" userId="dddd65a5-bf35-434b-8d3c-a209eac15d1b" providerId="ADAL" clId="{721210A9-68C7-437D-9D5A-D6A9A41C547C}" dt="2026-05-04T15:50:54.941" v="525" actId="21"/>
          <ac:graphicFrameMkLst>
            <pc:docMk/>
            <pc:sldMk cId="2716170299" sldId="539"/>
            <ac:graphicFrameMk id="6" creationId="{052C7A9B-9076-8EBB-75AD-85FC65D2F3F9}"/>
          </ac:graphicFrameMkLst>
        </pc:graphicFrameChg>
        <pc:picChg chg="add mod">
          <ac:chgData name="Amy Wiegman" userId="dddd65a5-bf35-434b-8d3c-a209eac15d1b" providerId="ADAL" clId="{721210A9-68C7-437D-9D5A-D6A9A41C547C}" dt="2026-05-04T15:51:46.466" v="542" actId="1076"/>
          <ac:picMkLst>
            <pc:docMk/>
            <pc:sldMk cId="2716170299" sldId="539"/>
            <ac:picMk id="9" creationId="{597B7539-8DFD-22EA-9195-185FD1254A37}"/>
          </ac:picMkLst>
        </pc:picChg>
        <pc:picChg chg="add mod">
          <ac:chgData name="Amy Wiegman" userId="dddd65a5-bf35-434b-8d3c-a209eac15d1b" providerId="ADAL" clId="{721210A9-68C7-437D-9D5A-D6A9A41C547C}" dt="2026-05-04T15:51:46.466" v="542" actId="1076"/>
          <ac:picMkLst>
            <pc:docMk/>
            <pc:sldMk cId="2716170299" sldId="539"/>
            <ac:picMk id="10" creationId="{03B0CF99-2A9E-D349-6BCE-E8BC52AC0D84}"/>
          </ac:picMkLst>
        </pc:picChg>
        <pc:picChg chg="add mod">
          <ac:chgData name="Amy Wiegman" userId="dddd65a5-bf35-434b-8d3c-a209eac15d1b" providerId="ADAL" clId="{721210A9-68C7-437D-9D5A-D6A9A41C547C}" dt="2026-05-04T15:51:46.466" v="542" actId="1076"/>
          <ac:picMkLst>
            <pc:docMk/>
            <pc:sldMk cId="2716170299" sldId="539"/>
            <ac:picMk id="11" creationId="{9AAD342D-640B-2564-F227-3649F010FBE0}"/>
          </ac:picMkLst>
        </pc:picChg>
        <pc:picChg chg="add mod">
          <ac:chgData name="Amy Wiegman" userId="dddd65a5-bf35-434b-8d3c-a209eac15d1b" providerId="ADAL" clId="{721210A9-68C7-437D-9D5A-D6A9A41C547C}" dt="2026-05-04T15:51:46.466" v="542" actId="1076"/>
          <ac:picMkLst>
            <pc:docMk/>
            <pc:sldMk cId="2716170299" sldId="539"/>
            <ac:picMk id="12" creationId="{2998662E-C86A-3E82-D0B1-9E1970006814}"/>
          </ac:picMkLst>
        </pc:picChg>
        <pc:picChg chg="add mod">
          <ac:chgData name="Amy Wiegman" userId="dddd65a5-bf35-434b-8d3c-a209eac15d1b" providerId="ADAL" clId="{721210A9-68C7-437D-9D5A-D6A9A41C547C}" dt="2026-05-04T15:51:46.466" v="542" actId="1076"/>
          <ac:picMkLst>
            <pc:docMk/>
            <pc:sldMk cId="2716170299" sldId="539"/>
            <ac:picMk id="13" creationId="{458F84E0-6188-3C7C-868D-71401C0A9F38}"/>
          </ac:picMkLst>
        </pc:picChg>
        <pc:picChg chg="add mod">
          <ac:chgData name="Amy Wiegman" userId="dddd65a5-bf35-434b-8d3c-a209eac15d1b" providerId="ADAL" clId="{721210A9-68C7-437D-9D5A-D6A9A41C547C}" dt="2026-05-04T15:51:46.466" v="542" actId="1076"/>
          <ac:picMkLst>
            <pc:docMk/>
            <pc:sldMk cId="2716170299" sldId="539"/>
            <ac:picMk id="14" creationId="{41EC15BD-694F-E9C7-4918-E95ABAA06DBF}"/>
          </ac:picMkLst>
        </pc:picChg>
      </pc:sldChg>
      <pc:sldChg chg="addSp delSp modSp add mod ord">
        <pc:chgData name="Amy Wiegman" userId="dddd65a5-bf35-434b-8d3c-a209eac15d1b" providerId="ADAL" clId="{721210A9-68C7-437D-9D5A-D6A9A41C547C}" dt="2026-05-04T19:19:23.134" v="2154"/>
        <pc:sldMkLst>
          <pc:docMk/>
          <pc:sldMk cId="3191579735" sldId="540"/>
        </pc:sldMkLst>
        <pc:spChg chg="mod">
          <ac:chgData name="Amy Wiegman" userId="dddd65a5-bf35-434b-8d3c-a209eac15d1b" providerId="ADAL" clId="{721210A9-68C7-437D-9D5A-D6A9A41C547C}" dt="2026-05-04T15:54:40.936" v="610" actId="1076"/>
          <ac:spMkLst>
            <pc:docMk/>
            <pc:sldMk cId="3191579735" sldId="540"/>
            <ac:spMk id="4" creationId="{0D0E1FFD-CB2E-626A-35FB-59083245D905}"/>
          </ac:spMkLst>
        </pc:spChg>
        <pc:spChg chg="del">
          <ac:chgData name="Amy Wiegman" userId="dddd65a5-bf35-434b-8d3c-a209eac15d1b" providerId="ADAL" clId="{721210A9-68C7-437D-9D5A-D6A9A41C547C}" dt="2026-05-04T15:54:06.399" v="603" actId="21"/>
          <ac:spMkLst>
            <pc:docMk/>
            <pc:sldMk cId="3191579735" sldId="540"/>
            <ac:spMk id="5" creationId="{DD4B612F-8BEB-9463-6138-06FC9034DDD9}"/>
          </ac:spMkLst>
        </pc:spChg>
        <pc:spChg chg="del">
          <ac:chgData name="Amy Wiegman" userId="dddd65a5-bf35-434b-8d3c-a209eac15d1b" providerId="ADAL" clId="{721210A9-68C7-437D-9D5A-D6A9A41C547C}" dt="2026-05-04T15:54:08.599" v="604" actId="21"/>
          <ac:spMkLst>
            <pc:docMk/>
            <pc:sldMk cId="3191579735" sldId="540"/>
            <ac:spMk id="8" creationId="{D4E45339-9DBB-5961-4E60-980060E74AB2}"/>
          </ac:spMkLst>
        </pc:spChg>
        <pc:graphicFrameChg chg="add mod">
          <ac:chgData name="Amy Wiegman" userId="dddd65a5-bf35-434b-8d3c-a209eac15d1b" providerId="ADAL" clId="{721210A9-68C7-437D-9D5A-D6A9A41C547C}" dt="2026-05-04T15:54:36.480" v="609" actId="1076"/>
          <ac:graphicFrameMkLst>
            <pc:docMk/>
            <pc:sldMk cId="3191579735" sldId="540"/>
            <ac:graphicFrameMk id="2" creationId="{7FC2B8BD-5272-8522-F325-05D2152D3020}"/>
          </ac:graphicFrameMkLst>
        </pc:graphicFrameChg>
        <pc:picChg chg="del">
          <ac:chgData name="Amy Wiegman" userId="dddd65a5-bf35-434b-8d3c-a209eac15d1b" providerId="ADAL" clId="{721210A9-68C7-437D-9D5A-D6A9A41C547C}" dt="2026-05-04T15:54:13.963" v="605" actId="478"/>
          <ac:picMkLst>
            <pc:docMk/>
            <pc:sldMk cId="3191579735" sldId="540"/>
            <ac:picMk id="9" creationId="{FEF588B4-EF41-697F-9C80-E82B29A104AB}"/>
          </ac:picMkLst>
        </pc:picChg>
        <pc:picChg chg="del">
          <ac:chgData name="Amy Wiegman" userId="dddd65a5-bf35-434b-8d3c-a209eac15d1b" providerId="ADAL" clId="{721210A9-68C7-437D-9D5A-D6A9A41C547C}" dt="2026-05-04T15:54:13.963" v="605" actId="478"/>
          <ac:picMkLst>
            <pc:docMk/>
            <pc:sldMk cId="3191579735" sldId="540"/>
            <ac:picMk id="10" creationId="{DD8265BB-9298-4E7D-346D-BB15380067CA}"/>
          </ac:picMkLst>
        </pc:picChg>
        <pc:picChg chg="del">
          <ac:chgData name="Amy Wiegman" userId="dddd65a5-bf35-434b-8d3c-a209eac15d1b" providerId="ADAL" clId="{721210A9-68C7-437D-9D5A-D6A9A41C547C}" dt="2026-05-04T15:54:13.963" v="605" actId="478"/>
          <ac:picMkLst>
            <pc:docMk/>
            <pc:sldMk cId="3191579735" sldId="540"/>
            <ac:picMk id="11" creationId="{85AF46B7-F6DF-C340-6D1D-36F49C2EB5F8}"/>
          </ac:picMkLst>
        </pc:picChg>
        <pc:picChg chg="del">
          <ac:chgData name="Amy Wiegman" userId="dddd65a5-bf35-434b-8d3c-a209eac15d1b" providerId="ADAL" clId="{721210A9-68C7-437D-9D5A-D6A9A41C547C}" dt="2026-05-04T15:54:13.963" v="605" actId="478"/>
          <ac:picMkLst>
            <pc:docMk/>
            <pc:sldMk cId="3191579735" sldId="540"/>
            <ac:picMk id="12" creationId="{784D81A0-CA16-5E71-558C-20054B3238D3}"/>
          </ac:picMkLst>
        </pc:picChg>
        <pc:picChg chg="del">
          <ac:chgData name="Amy Wiegman" userId="dddd65a5-bf35-434b-8d3c-a209eac15d1b" providerId="ADAL" clId="{721210A9-68C7-437D-9D5A-D6A9A41C547C}" dt="2026-05-04T15:54:13.963" v="605" actId="478"/>
          <ac:picMkLst>
            <pc:docMk/>
            <pc:sldMk cId="3191579735" sldId="540"/>
            <ac:picMk id="13" creationId="{C4F4FBFC-DE20-B8F8-DF8B-6097A69D0B5E}"/>
          </ac:picMkLst>
        </pc:picChg>
        <pc:picChg chg="del">
          <ac:chgData name="Amy Wiegman" userId="dddd65a5-bf35-434b-8d3c-a209eac15d1b" providerId="ADAL" clId="{721210A9-68C7-437D-9D5A-D6A9A41C547C}" dt="2026-05-04T15:54:13.963" v="605" actId="478"/>
          <ac:picMkLst>
            <pc:docMk/>
            <pc:sldMk cId="3191579735" sldId="540"/>
            <ac:picMk id="14" creationId="{180B6764-727F-DCE7-D98A-C9879B5F9DA6}"/>
          </ac:picMkLst>
        </pc:picChg>
      </pc:sldChg>
      <pc:sldChg chg="addSp delSp modSp add mod">
        <pc:chgData name="Amy Wiegman" userId="dddd65a5-bf35-434b-8d3c-a209eac15d1b" providerId="ADAL" clId="{721210A9-68C7-437D-9D5A-D6A9A41C547C}" dt="2026-05-04T16:36:24.109" v="1490" actId="207"/>
        <pc:sldMkLst>
          <pc:docMk/>
          <pc:sldMk cId="2118643749" sldId="541"/>
        </pc:sldMkLst>
        <pc:spChg chg="del mod">
          <ac:chgData name="Amy Wiegman" userId="dddd65a5-bf35-434b-8d3c-a209eac15d1b" providerId="ADAL" clId="{721210A9-68C7-437D-9D5A-D6A9A41C547C}" dt="2026-05-04T16:04:00.648" v="660" actId="21"/>
          <ac:spMkLst>
            <pc:docMk/>
            <pc:sldMk cId="2118643749" sldId="541"/>
            <ac:spMk id="2" creationId="{20304094-9A4C-7545-6BC4-530030DA06F8}"/>
          </ac:spMkLst>
        </pc:spChg>
        <pc:spChg chg="del mod">
          <ac:chgData name="Amy Wiegman" userId="dddd65a5-bf35-434b-8d3c-a209eac15d1b" providerId="ADAL" clId="{721210A9-68C7-437D-9D5A-D6A9A41C547C}" dt="2026-05-04T16:04:03.058" v="661" actId="21"/>
          <ac:spMkLst>
            <pc:docMk/>
            <pc:sldMk cId="2118643749" sldId="541"/>
            <ac:spMk id="3" creationId="{EA793A95-F209-D511-9FCF-DCCCAF1FAFB4}"/>
          </ac:spMkLst>
        </pc:spChg>
        <pc:spChg chg="add mod">
          <ac:chgData name="Amy Wiegman" userId="dddd65a5-bf35-434b-8d3c-a209eac15d1b" providerId="ADAL" clId="{721210A9-68C7-437D-9D5A-D6A9A41C547C}" dt="2026-05-04T16:36:24.109" v="1490" actId="207"/>
          <ac:spMkLst>
            <pc:docMk/>
            <pc:sldMk cId="2118643749" sldId="541"/>
            <ac:spMk id="6" creationId="{654C2F5A-F4EE-504A-C04A-DC9D4952E1ED}"/>
          </ac:spMkLst>
        </pc:spChg>
        <pc:spChg chg="add mod">
          <ac:chgData name="Amy Wiegman" userId="dddd65a5-bf35-434b-8d3c-a209eac15d1b" providerId="ADAL" clId="{721210A9-68C7-437D-9D5A-D6A9A41C547C}" dt="2026-05-04T16:06:10.428" v="708" actId="1076"/>
          <ac:spMkLst>
            <pc:docMk/>
            <pc:sldMk cId="2118643749" sldId="541"/>
            <ac:spMk id="8" creationId="{CAF79523-1FDE-41BE-59E5-618D3146918F}"/>
          </ac:spMkLst>
        </pc:spChg>
        <pc:picChg chg="del mod">
          <ac:chgData name="Amy Wiegman" userId="dddd65a5-bf35-434b-8d3c-a209eac15d1b" providerId="ADAL" clId="{721210A9-68C7-437D-9D5A-D6A9A41C547C}" dt="2026-05-04T16:03:56.425" v="657" actId="478"/>
          <ac:picMkLst>
            <pc:docMk/>
            <pc:sldMk cId="2118643749" sldId="541"/>
            <ac:picMk id="5" creationId="{96ABCB9A-305F-DD71-2F39-87E0BD2EE8EC}"/>
          </ac:picMkLst>
        </pc:picChg>
      </pc:sldChg>
      <pc:sldChg chg="addSp delSp modSp add mod ord">
        <pc:chgData name="Amy Wiegman" userId="dddd65a5-bf35-434b-8d3c-a209eac15d1b" providerId="ADAL" clId="{721210A9-68C7-437D-9D5A-D6A9A41C547C}" dt="2026-05-04T16:16:01.681" v="1025" actId="20577"/>
        <pc:sldMkLst>
          <pc:docMk/>
          <pc:sldMk cId="1949159546" sldId="542"/>
        </pc:sldMkLst>
        <pc:spChg chg="add mod">
          <ac:chgData name="Amy Wiegman" userId="dddd65a5-bf35-434b-8d3c-a209eac15d1b" providerId="ADAL" clId="{721210A9-68C7-437D-9D5A-D6A9A41C547C}" dt="2026-05-04T16:16:01.681" v="1025" actId="20577"/>
          <ac:spMkLst>
            <pc:docMk/>
            <pc:sldMk cId="1949159546" sldId="542"/>
            <ac:spMk id="3" creationId="{B03A307A-69F4-E4B4-EFA0-26C2F362DAFC}"/>
          </ac:spMkLst>
        </pc:spChg>
        <pc:spChg chg="del mod">
          <ac:chgData name="Amy Wiegman" userId="dddd65a5-bf35-434b-8d3c-a209eac15d1b" providerId="ADAL" clId="{721210A9-68C7-437D-9D5A-D6A9A41C547C}" dt="2026-05-04T16:12:14.106" v="955" actId="21"/>
          <ac:spMkLst>
            <pc:docMk/>
            <pc:sldMk cId="1949159546" sldId="542"/>
            <ac:spMk id="6" creationId="{402E0E0F-876E-1431-CC83-AD370C71A780}"/>
          </ac:spMkLst>
        </pc:spChg>
        <pc:spChg chg="mod">
          <ac:chgData name="Amy Wiegman" userId="dddd65a5-bf35-434b-8d3c-a209eac15d1b" providerId="ADAL" clId="{721210A9-68C7-437D-9D5A-D6A9A41C547C}" dt="2026-05-04T16:15:39.604" v="1021" actId="1076"/>
          <ac:spMkLst>
            <pc:docMk/>
            <pc:sldMk cId="1949159546" sldId="542"/>
            <ac:spMk id="8" creationId="{BFA60A1A-F120-8D85-DFD4-A31156347BF5}"/>
          </ac:spMkLst>
        </pc:spChg>
        <pc:picChg chg="add mod">
          <ac:chgData name="Amy Wiegman" userId="dddd65a5-bf35-434b-8d3c-a209eac15d1b" providerId="ADAL" clId="{721210A9-68C7-437D-9D5A-D6A9A41C547C}" dt="2026-05-04T16:15:31.031" v="1019" actId="1076"/>
          <ac:picMkLst>
            <pc:docMk/>
            <pc:sldMk cId="1949159546" sldId="542"/>
            <ac:picMk id="5" creationId="{8C506CCD-7B90-F896-DD31-EEE7F9EDD792}"/>
          </ac:picMkLst>
        </pc:picChg>
        <pc:picChg chg="add mod">
          <ac:chgData name="Amy Wiegman" userId="dddd65a5-bf35-434b-8d3c-a209eac15d1b" providerId="ADAL" clId="{721210A9-68C7-437D-9D5A-D6A9A41C547C}" dt="2026-05-04T16:15:27.252" v="1018" actId="1076"/>
          <ac:picMkLst>
            <pc:docMk/>
            <pc:sldMk cId="1949159546" sldId="542"/>
            <ac:picMk id="9" creationId="{7D35B2A7-3BE8-D6D7-4879-C97F3DA75ACE}"/>
          </ac:picMkLst>
        </pc:picChg>
      </pc:sldChg>
      <pc:sldChg chg="addSp delSp modSp add mod">
        <pc:chgData name="Amy Wiegman" userId="dddd65a5-bf35-434b-8d3c-a209eac15d1b" providerId="ADAL" clId="{721210A9-68C7-437D-9D5A-D6A9A41C547C}" dt="2026-05-04T16:18:57.772" v="1127" actId="1076"/>
        <pc:sldMkLst>
          <pc:docMk/>
          <pc:sldMk cId="1039588168" sldId="543"/>
        </pc:sldMkLst>
        <pc:spChg chg="del">
          <ac:chgData name="Amy Wiegman" userId="dddd65a5-bf35-434b-8d3c-a209eac15d1b" providerId="ADAL" clId="{721210A9-68C7-437D-9D5A-D6A9A41C547C}" dt="2026-05-04T16:16:37.474" v="1029" actId="21"/>
          <ac:spMkLst>
            <pc:docMk/>
            <pc:sldMk cId="1039588168" sldId="543"/>
            <ac:spMk id="3" creationId="{42D71EC9-7471-5394-33F7-9D8C2073F0E6}"/>
          </ac:spMkLst>
        </pc:spChg>
        <pc:spChg chg="mod">
          <ac:chgData name="Amy Wiegman" userId="dddd65a5-bf35-434b-8d3c-a209eac15d1b" providerId="ADAL" clId="{721210A9-68C7-437D-9D5A-D6A9A41C547C}" dt="2026-05-04T16:16:51.858" v="1089" actId="20577"/>
          <ac:spMkLst>
            <pc:docMk/>
            <pc:sldMk cId="1039588168" sldId="543"/>
            <ac:spMk id="8" creationId="{78435F41-A18F-653F-FAAF-F35B3596DC10}"/>
          </ac:spMkLst>
        </pc:spChg>
        <pc:picChg chg="add mod">
          <ac:chgData name="Amy Wiegman" userId="dddd65a5-bf35-434b-8d3c-a209eac15d1b" providerId="ADAL" clId="{721210A9-68C7-437D-9D5A-D6A9A41C547C}" dt="2026-05-04T16:18:51.529" v="1126" actId="1076"/>
          <ac:picMkLst>
            <pc:docMk/>
            <pc:sldMk cId="1039588168" sldId="543"/>
            <ac:picMk id="4" creationId="{184951B7-C5DB-916C-5CC8-629E43EAFB59}"/>
          </ac:picMkLst>
        </pc:picChg>
        <pc:picChg chg="del">
          <ac:chgData name="Amy Wiegman" userId="dddd65a5-bf35-434b-8d3c-a209eac15d1b" providerId="ADAL" clId="{721210A9-68C7-437D-9D5A-D6A9A41C547C}" dt="2026-05-04T16:16:31.394" v="1027" actId="478"/>
          <ac:picMkLst>
            <pc:docMk/>
            <pc:sldMk cId="1039588168" sldId="543"/>
            <ac:picMk id="5" creationId="{6F83D072-8F01-7AF0-2DB7-C7795468F606}"/>
          </ac:picMkLst>
        </pc:picChg>
        <pc:picChg chg="add mod">
          <ac:chgData name="Amy Wiegman" userId="dddd65a5-bf35-434b-8d3c-a209eac15d1b" providerId="ADAL" clId="{721210A9-68C7-437D-9D5A-D6A9A41C547C}" dt="2026-05-04T16:18:49.665" v="1125" actId="1076"/>
          <ac:picMkLst>
            <pc:docMk/>
            <pc:sldMk cId="1039588168" sldId="543"/>
            <ac:picMk id="7" creationId="{130866D1-BC60-7D65-C5E3-FD6BE2CE30B5}"/>
          </ac:picMkLst>
        </pc:picChg>
        <pc:picChg chg="del">
          <ac:chgData name="Amy Wiegman" userId="dddd65a5-bf35-434b-8d3c-a209eac15d1b" providerId="ADAL" clId="{721210A9-68C7-437D-9D5A-D6A9A41C547C}" dt="2026-05-04T16:16:31.949" v="1028" actId="478"/>
          <ac:picMkLst>
            <pc:docMk/>
            <pc:sldMk cId="1039588168" sldId="543"/>
            <ac:picMk id="9" creationId="{6461F978-346D-6B8A-9BD8-0ADC2BFD0FF9}"/>
          </ac:picMkLst>
        </pc:picChg>
        <pc:picChg chg="add del">
          <ac:chgData name="Amy Wiegman" userId="dddd65a5-bf35-434b-8d3c-a209eac15d1b" providerId="ADAL" clId="{721210A9-68C7-437D-9D5A-D6A9A41C547C}" dt="2026-05-04T16:17:17.425" v="1097" actId="22"/>
          <ac:picMkLst>
            <pc:docMk/>
            <pc:sldMk cId="1039588168" sldId="543"/>
            <ac:picMk id="11" creationId="{5D44D653-14CC-3016-49C9-CFB9ACA8CA5B}"/>
          </ac:picMkLst>
        </pc:picChg>
        <pc:picChg chg="add mod">
          <ac:chgData name="Amy Wiegman" userId="dddd65a5-bf35-434b-8d3c-a209eac15d1b" providerId="ADAL" clId="{721210A9-68C7-437D-9D5A-D6A9A41C547C}" dt="2026-05-04T16:18:57.772" v="1127" actId="1076"/>
          <ac:picMkLst>
            <pc:docMk/>
            <pc:sldMk cId="1039588168" sldId="543"/>
            <ac:picMk id="13" creationId="{95F5C398-6196-121B-1C84-85C3F9A95013}"/>
          </ac:picMkLst>
        </pc:picChg>
        <pc:picChg chg="add mod">
          <ac:chgData name="Amy Wiegman" userId="dddd65a5-bf35-434b-8d3c-a209eac15d1b" providerId="ADAL" clId="{721210A9-68C7-437D-9D5A-D6A9A41C547C}" dt="2026-05-04T16:18:57.772" v="1127" actId="1076"/>
          <ac:picMkLst>
            <pc:docMk/>
            <pc:sldMk cId="1039588168" sldId="543"/>
            <ac:picMk id="15" creationId="{D268F269-06FA-3506-0A0B-31129998D461}"/>
          </ac:picMkLst>
        </pc:picChg>
      </pc:sldChg>
      <pc:sldChg chg="addSp delSp modSp add mod">
        <pc:chgData name="Amy Wiegman" userId="dddd65a5-bf35-434b-8d3c-a209eac15d1b" providerId="ADAL" clId="{721210A9-68C7-437D-9D5A-D6A9A41C547C}" dt="2026-05-04T16:20:28.033" v="1190" actId="1076"/>
        <pc:sldMkLst>
          <pc:docMk/>
          <pc:sldMk cId="4051132118" sldId="544"/>
        </pc:sldMkLst>
        <pc:spChg chg="mod">
          <ac:chgData name="Amy Wiegman" userId="dddd65a5-bf35-434b-8d3c-a209eac15d1b" providerId="ADAL" clId="{721210A9-68C7-437D-9D5A-D6A9A41C547C}" dt="2026-05-04T16:19:22.122" v="1173" actId="20577"/>
          <ac:spMkLst>
            <pc:docMk/>
            <pc:sldMk cId="4051132118" sldId="544"/>
            <ac:spMk id="8" creationId="{A7905258-9E7A-AB0F-869A-24CCE0E90528}"/>
          </ac:spMkLst>
        </pc:spChg>
        <pc:picChg chg="add mod">
          <ac:chgData name="Amy Wiegman" userId="dddd65a5-bf35-434b-8d3c-a209eac15d1b" providerId="ADAL" clId="{721210A9-68C7-437D-9D5A-D6A9A41C547C}" dt="2026-05-04T16:20:19.404" v="1188" actId="1076"/>
          <ac:picMkLst>
            <pc:docMk/>
            <pc:sldMk cId="4051132118" sldId="544"/>
            <ac:picMk id="3" creationId="{20590E26-C936-E7C2-A9F1-1B61062C8C09}"/>
          </ac:picMkLst>
        </pc:picChg>
        <pc:picChg chg="del">
          <ac:chgData name="Amy Wiegman" userId="dddd65a5-bf35-434b-8d3c-a209eac15d1b" providerId="ADAL" clId="{721210A9-68C7-437D-9D5A-D6A9A41C547C}" dt="2026-05-04T16:19:10.911" v="1129" actId="478"/>
          <ac:picMkLst>
            <pc:docMk/>
            <pc:sldMk cId="4051132118" sldId="544"/>
            <ac:picMk id="4" creationId="{91D5DA57-5C72-200D-6801-446580BCA3E7}"/>
          </ac:picMkLst>
        </pc:picChg>
        <pc:picChg chg="add del">
          <ac:chgData name="Amy Wiegman" userId="dddd65a5-bf35-434b-8d3c-a209eac15d1b" providerId="ADAL" clId="{721210A9-68C7-437D-9D5A-D6A9A41C547C}" dt="2026-05-04T16:19:35.994" v="1178" actId="478"/>
          <ac:picMkLst>
            <pc:docMk/>
            <pc:sldMk cId="4051132118" sldId="544"/>
            <ac:picMk id="6" creationId="{B27997CE-A80F-BABE-D762-3A1E255533FA}"/>
          </ac:picMkLst>
        </pc:picChg>
        <pc:picChg chg="del">
          <ac:chgData name="Amy Wiegman" userId="dddd65a5-bf35-434b-8d3c-a209eac15d1b" providerId="ADAL" clId="{721210A9-68C7-437D-9D5A-D6A9A41C547C}" dt="2026-05-04T16:19:12.488" v="1133" actId="478"/>
          <ac:picMkLst>
            <pc:docMk/>
            <pc:sldMk cId="4051132118" sldId="544"/>
            <ac:picMk id="7" creationId="{287E0B1F-C36B-B590-E2BA-4E8B10FD276C}"/>
          </ac:picMkLst>
        </pc:picChg>
        <pc:picChg chg="add del">
          <ac:chgData name="Amy Wiegman" userId="dddd65a5-bf35-434b-8d3c-a209eac15d1b" providerId="ADAL" clId="{721210A9-68C7-437D-9D5A-D6A9A41C547C}" dt="2026-05-04T16:19:56.569" v="1182" actId="478"/>
          <ac:picMkLst>
            <pc:docMk/>
            <pc:sldMk cId="4051132118" sldId="544"/>
            <ac:picMk id="10" creationId="{E1AE2C29-FD72-17CD-24DF-DEC3FA6120DD}"/>
          </ac:picMkLst>
        </pc:picChg>
        <pc:picChg chg="add del">
          <ac:chgData name="Amy Wiegman" userId="dddd65a5-bf35-434b-8d3c-a209eac15d1b" providerId="ADAL" clId="{721210A9-68C7-437D-9D5A-D6A9A41C547C}" dt="2026-05-04T16:19:56.025" v="1181" actId="478"/>
          <ac:picMkLst>
            <pc:docMk/>
            <pc:sldMk cId="4051132118" sldId="544"/>
            <ac:picMk id="12" creationId="{BA58465A-DE5A-822C-1EA4-473A83A2B3E8}"/>
          </ac:picMkLst>
        </pc:picChg>
        <pc:picChg chg="del">
          <ac:chgData name="Amy Wiegman" userId="dddd65a5-bf35-434b-8d3c-a209eac15d1b" providerId="ADAL" clId="{721210A9-68C7-437D-9D5A-D6A9A41C547C}" dt="2026-05-04T16:19:11.563" v="1130" actId="478"/>
          <ac:picMkLst>
            <pc:docMk/>
            <pc:sldMk cId="4051132118" sldId="544"/>
            <ac:picMk id="13" creationId="{87971E53-73C5-E2BF-2D50-EEA9061D8793}"/>
          </ac:picMkLst>
        </pc:picChg>
        <pc:picChg chg="del mod">
          <ac:chgData name="Amy Wiegman" userId="dddd65a5-bf35-434b-8d3c-a209eac15d1b" providerId="ADAL" clId="{721210A9-68C7-437D-9D5A-D6A9A41C547C}" dt="2026-05-04T16:19:12.058" v="1132" actId="478"/>
          <ac:picMkLst>
            <pc:docMk/>
            <pc:sldMk cId="4051132118" sldId="544"/>
            <ac:picMk id="15" creationId="{24547502-BE5C-31C8-DF61-659F492D7CFC}"/>
          </ac:picMkLst>
        </pc:picChg>
        <pc:picChg chg="add mod">
          <ac:chgData name="Amy Wiegman" userId="dddd65a5-bf35-434b-8d3c-a209eac15d1b" providerId="ADAL" clId="{721210A9-68C7-437D-9D5A-D6A9A41C547C}" dt="2026-05-04T16:20:28.033" v="1190" actId="1076"/>
          <ac:picMkLst>
            <pc:docMk/>
            <pc:sldMk cId="4051132118" sldId="544"/>
            <ac:picMk id="16" creationId="{C91BABF2-FFE5-C84E-69D7-5E512430A528}"/>
          </ac:picMkLst>
        </pc:picChg>
      </pc:sldChg>
      <pc:sldChg chg="addSp delSp modSp add del mod">
        <pc:chgData name="Amy Wiegman" userId="dddd65a5-bf35-434b-8d3c-a209eac15d1b" providerId="ADAL" clId="{721210A9-68C7-437D-9D5A-D6A9A41C547C}" dt="2026-05-04T16:39:32.048" v="1496" actId="1076"/>
        <pc:sldMkLst>
          <pc:docMk/>
          <pc:sldMk cId="260195617" sldId="545"/>
        </pc:sldMkLst>
        <pc:spChg chg="add mod">
          <ac:chgData name="Amy Wiegman" userId="dddd65a5-bf35-434b-8d3c-a209eac15d1b" providerId="ADAL" clId="{721210A9-68C7-437D-9D5A-D6A9A41C547C}" dt="2026-05-04T16:22:47.717" v="1264" actId="1076"/>
          <ac:spMkLst>
            <pc:docMk/>
            <pc:sldMk cId="260195617" sldId="545"/>
            <ac:spMk id="6" creationId="{23F18855-8F78-38F5-B3A6-77430D5829D5}"/>
          </ac:spMkLst>
        </pc:spChg>
        <pc:spChg chg="mod">
          <ac:chgData name="Amy Wiegman" userId="dddd65a5-bf35-434b-8d3c-a209eac15d1b" providerId="ADAL" clId="{721210A9-68C7-437D-9D5A-D6A9A41C547C}" dt="2026-05-04T16:21:37.931" v="1249" actId="20577"/>
          <ac:spMkLst>
            <pc:docMk/>
            <pc:sldMk cId="260195617" sldId="545"/>
            <ac:spMk id="8" creationId="{AFAE2F2E-44D2-B009-AE2B-89697CC600D3}"/>
          </ac:spMkLst>
        </pc:spChg>
        <pc:picChg chg="del">
          <ac:chgData name="Amy Wiegman" userId="dddd65a5-bf35-434b-8d3c-a209eac15d1b" providerId="ADAL" clId="{721210A9-68C7-437D-9D5A-D6A9A41C547C}" dt="2026-05-04T16:21:40.265" v="1250" actId="478"/>
          <ac:picMkLst>
            <pc:docMk/>
            <pc:sldMk cId="260195617" sldId="545"/>
            <ac:picMk id="3" creationId="{46913032-BB50-4889-22A2-A9341439F690}"/>
          </ac:picMkLst>
        </pc:picChg>
        <pc:picChg chg="add del mod">
          <ac:chgData name="Amy Wiegman" userId="dddd65a5-bf35-434b-8d3c-a209eac15d1b" providerId="ADAL" clId="{721210A9-68C7-437D-9D5A-D6A9A41C547C}" dt="2026-05-04T16:39:23.066" v="1493" actId="478"/>
          <ac:picMkLst>
            <pc:docMk/>
            <pc:sldMk cId="260195617" sldId="545"/>
            <ac:picMk id="4" creationId="{388DEC82-2B00-DE21-FDC8-36A56EA4311C}"/>
          </ac:picMkLst>
        </pc:picChg>
        <pc:picChg chg="add mod">
          <ac:chgData name="Amy Wiegman" userId="dddd65a5-bf35-434b-8d3c-a209eac15d1b" providerId="ADAL" clId="{721210A9-68C7-437D-9D5A-D6A9A41C547C}" dt="2026-05-04T16:22:39.748" v="1263" actId="1076"/>
          <ac:picMkLst>
            <pc:docMk/>
            <pc:sldMk cId="260195617" sldId="545"/>
            <ac:picMk id="9" creationId="{380F7A05-F88A-F3E5-4E35-6FFDCA656119}"/>
          </ac:picMkLst>
        </pc:picChg>
        <pc:picChg chg="add mod">
          <ac:chgData name="Amy Wiegman" userId="dddd65a5-bf35-434b-8d3c-a209eac15d1b" providerId="ADAL" clId="{721210A9-68C7-437D-9D5A-D6A9A41C547C}" dt="2026-05-04T16:39:32.048" v="1496" actId="1076"/>
          <ac:picMkLst>
            <pc:docMk/>
            <pc:sldMk cId="260195617" sldId="545"/>
            <ac:picMk id="11" creationId="{C26EDD72-9E8F-DD58-E28A-C6CBC60771E0}"/>
          </ac:picMkLst>
        </pc:picChg>
        <pc:picChg chg="del">
          <ac:chgData name="Amy Wiegman" userId="dddd65a5-bf35-434b-8d3c-a209eac15d1b" providerId="ADAL" clId="{721210A9-68C7-437D-9D5A-D6A9A41C547C}" dt="2026-05-04T16:21:40.889" v="1251" actId="478"/>
          <ac:picMkLst>
            <pc:docMk/>
            <pc:sldMk cId="260195617" sldId="545"/>
            <ac:picMk id="16" creationId="{EABF478E-1F8B-FDAC-C2E6-2776120EAA75}"/>
          </ac:picMkLst>
        </pc:picChg>
      </pc:sldChg>
      <pc:sldChg chg="addSp delSp modSp add mod">
        <pc:chgData name="Amy Wiegman" userId="dddd65a5-bf35-434b-8d3c-a209eac15d1b" providerId="ADAL" clId="{721210A9-68C7-437D-9D5A-D6A9A41C547C}" dt="2026-05-04T16:40:15.238" v="1498" actId="20577"/>
        <pc:sldMkLst>
          <pc:docMk/>
          <pc:sldMk cId="3186369370" sldId="546"/>
        </pc:sldMkLst>
        <pc:spChg chg="del">
          <ac:chgData name="Amy Wiegman" userId="dddd65a5-bf35-434b-8d3c-a209eac15d1b" providerId="ADAL" clId="{721210A9-68C7-437D-9D5A-D6A9A41C547C}" dt="2026-05-04T16:23:02.398" v="1268" actId="21"/>
          <ac:spMkLst>
            <pc:docMk/>
            <pc:sldMk cId="3186369370" sldId="546"/>
            <ac:spMk id="6" creationId="{D7A2BFA9-B956-C539-1475-60EF9CDFF44D}"/>
          </ac:spMkLst>
        </pc:spChg>
        <pc:spChg chg="add mod">
          <ac:chgData name="Amy Wiegman" userId="dddd65a5-bf35-434b-8d3c-a209eac15d1b" providerId="ADAL" clId="{721210A9-68C7-437D-9D5A-D6A9A41C547C}" dt="2026-05-04T16:25:40.350" v="1323" actId="1076"/>
          <ac:spMkLst>
            <pc:docMk/>
            <pc:sldMk cId="3186369370" sldId="546"/>
            <ac:spMk id="7" creationId="{5B4AD32E-20D2-E3A6-4A03-EB7BFD4FF55A}"/>
          </ac:spMkLst>
        </pc:spChg>
        <pc:spChg chg="mod">
          <ac:chgData name="Amy Wiegman" userId="dddd65a5-bf35-434b-8d3c-a209eac15d1b" providerId="ADAL" clId="{721210A9-68C7-437D-9D5A-D6A9A41C547C}" dt="2026-05-04T16:40:15.238" v="1498" actId="20577"/>
          <ac:spMkLst>
            <pc:docMk/>
            <pc:sldMk cId="3186369370" sldId="546"/>
            <ac:spMk id="8" creationId="{FB9E67B3-0949-8F92-0880-A620B27F7A71}"/>
          </ac:spMkLst>
        </pc:spChg>
        <pc:spChg chg="add mod">
          <ac:chgData name="Amy Wiegman" userId="dddd65a5-bf35-434b-8d3c-a209eac15d1b" providerId="ADAL" clId="{721210A9-68C7-437D-9D5A-D6A9A41C547C}" dt="2026-05-04T16:25:40.350" v="1323" actId="1076"/>
          <ac:spMkLst>
            <pc:docMk/>
            <pc:sldMk cId="3186369370" sldId="546"/>
            <ac:spMk id="15" creationId="{B574047A-2023-93F2-3EBD-F6B15B7E30C7}"/>
          </ac:spMkLst>
        </pc:spChg>
        <pc:spChg chg="add mod">
          <ac:chgData name="Amy Wiegman" userId="dddd65a5-bf35-434b-8d3c-a209eac15d1b" providerId="ADAL" clId="{721210A9-68C7-437D-9D5A-D6A9A41C547C}" dt="2026-05-04T16:25:40.350" v="1323" actId="1076"/>
          <ac:spMkLst>
            <pc:docMk/>
            <pc:sldMk cId="3186369370" sldId="546"/>
            <ac:spMk id="19" creationId="{1EC85102-0154-2F44-F74C-88184B3E9551}"/>
          </ac:spMkLst>
        </pc:spChg>
        <pc:picChg chg="add mod">
          <ac:chgData name="Amy Wiegman" userId="dddd65a5-bf35-434b-8d3c-a209eac15d1b" providerId="ADAL" clId="{721210A9-68C7-437D-9D5A-D6A9A41C547C}" dt="2026-05-04T16:25:40.350" v="1323" actId="1076"/>
          <ac:picMkLst>
            <pc:docMk/>
            <pc:sldMk cId="3186369370" sldId="546"/>
            <ac:picMk id="3" creationId="{09949236-1520-5AD4-FD48-E361FFD68198}"/>
          </ac:picMkLst>
        </pc:picChg>
        <pc:picChg chg="del">
          <ac:chgData name="Amy Wiegman" userId="dddd65a5-bf35-434b-8d3c-a209eac15d1b" providerId="ADAL" clId="{721210A9-68C7-437D-9D5A-D6A9A41C547C}" dt="2026-05-04T16:22:58.337" v="1266" actId="478"/>
          <ac:picMkLst>
            <pc:docMk/>
            <pc:sldMk cId="3186369370" sldId="546"/>
            <ac:picMk id="4" creationId="{ED777F5C-FB9A-DD5E-8807-E508DF9BE1DF}"/>
          </ac:picMkLst>
        </pc:picChg>
        <pc:picChg chg="del">
          <ac:chgData name="Amy Wiegman" userId="dddd65a5-bf35-434b-8d3c-a209eac15d1b" providerId="ADAL" clId="{721210A9-68C7-437D-9D5A-D6A9A41C547C}" dt="2026-05-04T16:22:58.921" v="1267" actId="478"/>
          <ac:picMkLst>
            <pc:docMk/>
            <pc:sldMk cId="3186369370" sldId="546"/>
            <ac:picMk id="9" creationId="{F305D604-CECD-F699-2A30-EEE4D7675802}"/>
          </ac:picMkLst>
        </pc:picChg>
        <pc:picChg chg="add mod">
          <ac:chgData name="Amy Wiegman" userId="dddd65a5-bf35-434b-8d3c-a209eac15d1b" providerId="ADAL" clId="{721210A9-68C7-437D-9D5A-D6A9A41C547C}" dt="2026-05-04T16:25:40.350" v="1323" actId="1076"/>
          <ac:picMkLst>
            <pc:docMk/>
            <pc:sldMk cId="3186369370" sldId="546"/>
            <ac:picMk id="11" creationId="{A199F10F-86B7-5656-2657-E478F00E93A1}"/>
          </ac:picMkLst>
        </pc:picChg>
        <pc:picChg chg="add mod">
          <ac:chgData name="Amy Wiegman" userId="dddd65a5-bf35-434b-8d3c-a209eac15d1b" providerId="ADAL" clId="{721210A9-68C7-437D-9D5A-D6A9A41C547C}" dt="2026-05-04T16:25:40.350" v="1323" actId="1076"/>
          <ac:picMkLst>
            <pc:docMk/>
            <pc:sldMk cId="3186369370" sldId="546"/>
            <ac:picMk id="13" creationId="{BB568E51-068C-352C-56AA-6ECD8BE9D372}"/>
          </ac:picMkLst>
        </pc:picChg>
        <pc:picChg chg="add mod">
          <ac:chgData name="Amy Wiegman" userId="dddd65a5-bf35-434b-8d3c-a209eac15d1b" providerId="ADAL" clId="{721210A9-68C7-437D-9D5A-D6A9A41C547C}" dt="2026-05-04T16:25:40.350" v="1323" actId="1076"/>
          <ac:picMkLst>
            <pc:docMk/>
            <pc:sldMk cId="3186369370" sldId="546"/>
            <ac:picMk id="17" creationId="{F2E872C2-4054-E667-89C4-8E6D13E7A5B8}"/>
          </ac:picMkLst>
        </pc:picChg>
      </pc:sldChg>
      <pc:sldChg chg="addSp delSp modSp add mod">
        <pc:chgData name="Amy Wiegman" userId="dddd65a5-bf35-434b-8d3c-a209eac15d1b" providerId="ADAL" clId="{721210A9-68C7-437D-9D5A-D6A9A41C547C}" dt="2026-05-04T16:27:57.643" v="1381"/>
        <pc:sldMkLst>
          <pc:docMk/>
          <pc:sldMk cId="3662799363" sldId="547"/>
        </pc:sldMkLst>
        <pc:spChg chg="del">
          <ac:chgData name="Amy Wiegman" userId="dddd65a5-bf35-434b-8d3c-a209eac15d1b" providerId="ADAL" clId="{721210A9-68C7-437D-9D5A-D6A9A41C547C}" dt="2026-05-04T16:25:56.627" v="1331" actId="478"/>
          <ac:spMkLst>
            <pc:docMk/>
            <pc:sldMk cId="3662799363" sldId="547"/>
            <ac:spMk id="7" creationId="{604E8C4E-8A51-8FFC-A0E5-CD9E0BD0D6B0}"/>
          </ac:spMkLst>
        </pc:spChg>
        <pc:spChg chg="mod">
          <ac:chgData name="Amy Wiegman" userId="dddd65a5-bf35-434b-8d3c-a209eac15d1b" providerId="ADAL" clId="{721210A9-68C7-437D-9D5A-D6A9A41C547C}" dt="2026-05-04T16:26:01.978" v="1349" actId="6549"/>
          <ac:spMkLst>
            <pc:docMk/>
            <pc:sldMk cId="3662799363" sldId="547"/>
            <ac:spMk id="8" creationId="{6813B790-6D03-B3E4-ABD5-75CC3F239866}"/>
          </ac:spMkLst>
        </pc:spChg>
        <pc:spChg chg="add mod">
          <ac:chgData name="Amy Wiegman" userId="dddd65a5-bf35-434b-8d3c-a209eac15d1b" providerId="ADAL" clId="{721210A9-68C7-437D-9D5A-D6A9A41C547C}" dt="2026-05-04T16:27:25.114" v="1375" actId="20577"/>
          <ac:spMkLst>
            <pc:docMk/>
            <pc:sldMk cId="3662799363" sldId="547"/>
            <ac:spMk id="10" creationId="{F4534716-8AF9-FFF1-3910-64565699F127}"/>
          </ac:spMkLst>
        </pc:spChg>
        <pc:spChg chg="add mod">
          <ac:chgData name="Amy Wiegman" userId="dddd65a5-bf35-434b-8d3c-a209eac15d1b" providerId="ADAL" clId="{721210A9-68C7-437D-9D5A-D6A9A41C547C}" dt="2026-05-04T16:27:57.643" v="1381"/>
          <ac:spMkLst>
            <pc:docMk/>
            <pc:sldMk cId="3662799363" sldId="547"/>
            <ac:spMk id="14" creationId="{385C91EA-A001-7559-7A85-F9DFCF080782}"/>
          </ac:spMkLst>
        </pc:spChg>
        <pc:spChg chg="del">
          <ac:chgData name="Amy Wiegman" userId="dddd65a5-bf35-434b-8d3c-a209eac15d1b" providerId="ADAL" clId="{721210A9-68C7-437D-9D5A-D6A9A41C547C}" dt="2026-05-04T16:25:55.275" v="1330" actId="478"/>
          <ac:spMkLst>
            <pc:docMk/>
            <pc:sldMk cId="3662799363" sldId="547"/>
            <ac:spMk id="15" creationId="{20CF34A7-CFE4-976C-98C9-6B1FA4B4BF40}"/>
          </ac:spMkLst>
        </pc:spChg>
        <pc:spChg chg="del">
          <ac:chgData name="Amy Wiegman" userId="dddd65a5-bf35-434b-8d3c-a209eac15d1b" providerId="ADAL" clId="{721210A9-68C7-437D-9D5A-D6A9A41C547C}" dt="2026-05-04T16:25:53.683" v="1329" actId="478"/>
          <ac:spMkLst>
            <pc:docMk/>
            <pc:sldMk cId="3662799363" sldId="547"/>
            <ac:spMk id="19" creationId="{1D0D3080-6641-2BF9-C566-5B5960BE3333}"/>
          </ac:spMkLst>
        </pc:spChg>
        <pc:picChg chg="del">
          <ac:chgData name="Amy Wiegman" userId="dddd65a5-bf35-434b-8d3c-a209eac15d1b" providerId="ADAL" clId="{721210A9-68C7-437D-9D5A-D6A9A41C547C}" dt="2026-05-04T16:25:50.426" v="1325" actId="478"/>
          <ac:picMkLst>
            <pc:docMk/>
            <pc:sldMk cId="3662799363" sldId="547"/>
            <ac:picMk id="3" creationId="{6BE2C9B1-3DA2-EC4E-B71A-F8C15BF0F5B2}"/>
          </ac:picMkLst>
        </pc:picChg>
        <pc:picChg chg="add mod">
          <ac:chgData name="Amy Wiegman" userId="dddd65a5-bf35-434b-8d3c-a209eac15d1b" providerId="ADAL" clId="{721210A9-68C7-437D-9D5A-D6A9A41C547C}" dt="2026-05-04T16:26:20.709" v="1356" actId="1076"/>
          <ac:picMkLst>
            <pc:docMk/>
            <pc:sldMk cId="3662799363" sldId="547"/>
            <ac:picMk id="4" creationId="{B70B4C68-7970-5CFB-B176-53946DCD6D7C}"/>
          </ac:picMkLst>
        </pc:picChg>
        <pc:picChg chg="add mod">
          <ac:chgData name="Amy Wiegman" userId="dddd65a5-bf35-434b-8d3c-a209eac15d1b" providerId="ADAL" clId="{721210A9-68C7-437D-9D5A-D6A9A41C547C}" dt="2026-05-04T16:26:22.179" v="1357" actId="1076"/>
          <ac:picMkLst>
            <pc:docMk/>
            <pc:sldMk cId="3662799363" sldId="547"/>
            <ac:picMk id="6" creationId="{A1C58821-1850-AA90-5835-2ABCD572BD2D}"/>
          </ac:picMkLst>
        </pc:picChg>
        <pc:picChg chg="del">
          <ac:chgData name="Amy Wiegman" userId="dddd65a5-bf35-434b-8d3c-a209eac15d1b" providerId="ADAL" clId="{721210A9-68C7-437D-9D5A-D6A9A41C547C}" dt="2026-05-04T16:25:51.450" v="1327" actId="478"/>
          <ac:picMkLst>
            <pc:docMk/>
            <pc:sldMk cId="3662799363" sldId="547"/>
            <ac:picMk id="11" creationId="{99905EF3-6194-AE9F-4D51-A6D2AEB07D02}"/>
          </ac:picMkLst>
        </pc:picChg>
        <pc:picChg chg="del">
          <ac:chgData name="Amy Wiegman" userId="dddd65a5-bf35-434b-8d3c-a209eac15d1b" providerId="ADAL" clId="{721210A9-68C7-437D-9D5A-D6A9A41C547C}" dt="2026-05-04T16:25:50.986" v="1326" actId="478"/>
          <ac:picMkLst>
            <pc:docMk/>
            <pc:sldMk cId="3662799363" sldId="547"/>
            <ac:picMk id="13" creationId="{D99C7DD4-68DA-762D-680C-36C1B4551149}"/>
          </ac:picMkLst>
        </pc:picChg>
        <pc:picChg chg="del">
          <ac:chgData name="Amy Wiegman" userId="dddd65a5-bf35-434b-8d3c-a209eac15d1b" providerId="ADAL" clId="{721210A9-68C7-437D-9D5A-D6A9A41C547C}" dt="2026-05-04T16:25:51.860" v="1328" actId="478"/>
          <ac:picMkLst>
            <pc:docMk/>
            <pc:sldMk cId="3662799363" sldId="547"/>
            <ac:picMk id="17" creationId="{F4AEA350-AAC1-4B6B-96B3-B795A243988B}"/>
          </ac:picMkLst>
        </pc:picChg>
      </pc:sldChg>
      <pc:sldChg chg="addSp delSp modSp add mod setBg">
        <pc:chgData name="Amy Wiegman" userId="dddd65a5-bf35-434b-8d3c-a209eac15d1b" providerId="ADAL" clId="{721210A9-68C7-437D-9D5A-D6A9A41C547C}" dt="2026-05-04T19:41:48.603" v="2162" actId="26606"/>
        <pc:sldMkLst>
          <pc:docMk/>
          <pc:sldMk cId="4089548219" sldId="548"/>
        </pc:sldMkLst>
        <pc:spChg chg="mod">
          <ac:chgData name="Amy Wiegman" userId="dddd65a5-bf35-434b-8d3c-a209eac15d1b" providerId="ADAL" clId="{721210A9-68C7-437D-9D5A-D6A9A41C547C}" dt="2026-05-04T19:41:48.603" v="2162" actId="26606"/>
          <ac:spMkLst>
            <pc:docMk/>
            <pc:sldMk cId="4089548219" sldId="548"/>
            <ac:spMk id="2" creationId="{5BAA7923-0E87-FD56-C100-C1AC06212604}"/>
          </ac:spMkLst>
        </pc:spChg>
        <pc:spChg chg="add del mod">
          <ac:chgData name="Amy Wiegman" userId="dddd65a5-bf35-434b-8d3c-a209eac15d1b" providerId="ADAL" clId="{721210A9-68C7-437D-9D5A-D6A9A41C547C}" dt="2026-05-04T19:40:03.457" v="2159" actId="478"/>
          <ac:spMkLst>
            <pc:docMk/>
            <pc:sldMk cId="4089548219" sldId="548"/>
            <ac:spMk id="4" creationId="{B67FCB90-C3B8-8843-A83E-8CAEBAE6C01D}"/>
          </ac:spMkLst>
        </pc:spChg>
        <pc:spChg chg="add del">
          <ac:chgData name="Amy Wiegman" userId="dddd65a5-bf35-434b-8d3c-a209eac15d1b" providerId="ADAL" clId="{721210A9-68C7-437D-9D5A-D6A9A41C547C}" dt="2026-05-04T19:41:48.588" v="2161" actId="26606"/>
          <ac:spMkLst>
            <pc:docMk/>
            <pc:sldMk cId="4089548219" sldId="548"/>
            <ac:spMk id="7" creationId="{52C0B2E1-0268-42EC-ABD3-94F81A05BCBD}"/>
          </ac:spMkLst>
        </pc:spChg>
        <pc:spChg chg="add">
          <ac:chgData name="Amy Wiegman" userId="dddd65a5-bf35-434b-8d3c-a209eac15d1b" providerId="ADAL" clId="{721210A9-68C7-437D-9D5A-D6A9A41C547C}" dt="2026-05-04T19:41:48.603" v="2162" actId="26606"/>
          <ac:spMkLst>
            <pc:docMk/>
            <pc:sldMk cId="4089548219" sldId="548"/>
            <ac:spMk id="8" creationId="{25C8D2C1-DA83-420D-9635-D52CE066B5DA}"/>
          </ac:spMkLst>
        </pc:spChg>
        <pc:spChg chg="add del">
          <ac:chgData name="Amy Wiegman" userId="dddd65a5-bf35-434b-8d3c-a209eac15d1b" providerId="ADAL" clId="{721210A9-68C7-437D-9D5A-D6A9A41C547C}" dt="2026-05-04T19:41:48.588" v="2161" actId="26606"/>
          <ac:spMkLst>
            <pc:docMk/>
            <pc:sldMk cId="4089548219" sldId="548"/>
            <ac:spMk id="9" creationId="{7D2256B4-48EA-40FC-BBC0-AA1EE6E0080C}"/>
          </ac:spMkLst>
        </pc:spChg>
        <pc:spChg chg="add">
          <ac:chgData name="Amy Wiegman" userId="dddd65a5-bf35-434b-8d3c-a209eac15d1b" providerId="ADAL" clId="{721210A9-68C7-437D-9D5A-D6A9A41C547C}" dt="2026-05-04T19:41:48.603" v="2162" actId="26606"/>
          <ac:spMkLst>
            <pc:docMk/>
            <pc:sldMk cId="4089548219" sldId="548"/>
            <ac:spMk id="10" creationId="{434F74C9-6A0B-409E-AD1C-45B58BE91BB8}"/>
          </ac:spMkLst>
        </pc:spChg>
        <pc:spChg chg="add del">
          <ac:chgData name="Amy Wiegman" userId="dddd65a5-bf35-434b-8d3c-a209eac15d1b" providerId="ADAL" clId="{721210A9-68C7-437D-9D5A-D6A9A41C547C}" dt="2026-05-04T19:41:48.588" v="2161" actId="26606"/>
          <ac:spMkLst>
            <pc:docMk/>
            <pc:sldMk cId="4089548219" sldId="548"/>
            <ac:spMk id="13" creationId="{8C6E698C-8155-4B8B-BDC9-B7299772B509}"/>
          </ac:spMkLst>
        </pc:spChg>
        <pc:spChg chg="add del">
          <ac:chgData name="Amy Wiegman" userId="dddd65a5-bf35-434b-8d3c-a209eac15d1b" providerId="ADAL" clId="{721210A9-68C7-437D-9D5A-D6A9A41C547C}" dt="2026-05-04T19:41:48.588" v="2161" actId="26606"/>
          <ac:spMkLst>
            <pc:docMk/>
            <pc:sldMk cId="4089548219" sldId="548"/>
            <ac:spMk id="15" creationId="{0EEF5601-A8BC-411D-AA64-3E79320BA122}"/>
          </ac:spMkLst>
        </pc:spChg>
        <pc:spChg chg="add">
          <ac:chgData name="Amy Wiegman" userId="dddd65a5-bf35-434b-8d3c-a209eac15d1b" providerId="ADAL" clId="{721210A9-68C7-437D-9D5A-D6A9A41C547C}" dt="2026-05-04T19:41:48.603" v="2162" actId="26606"/>
          <ac:spMkLst>
            <pc:docMk/>
            <pc:sldMk cId="4089548219" sldId="548"/>
            <ac:spMk id="16" creationId="{1C520CBD-F82E-44E4-BDA5-128716AD79C8}"/>
          </ac:spMkLst>
        </pc:spChg>
        <pc:spChg chg="add del">
          <ac:chgData name="Amy Wiegman" userId="dddd65a5-bf35-434b-8d3c-a209eac15d1b" providerId="ADAL" clId="{721210A9-68C7-437D-9D5A-D6A9A41C547C}" dt="2026-05-04T19:41:48.588" v="2161" actId="26606"/>
          <ac:spMkLst>
            <pc:docMk/>
            <pc:sldMk cId="4089548219" sldId="548"/>
            <ac:spMk id="17" creationId="{33209156-242F-4B26-8D07-CEB2B68A9F9A}"/>
          </ac:spMkLst>
        </pc:spChg>
        <pc:spChg chg="add">
          <ac:chgData name="Amy Wiegman" userId="dddd65a5-bf35-434b-8d3c-a209eac15d1b" providerId="ADAL" clId="{721210A9-68C7-437D-9D5A-D6A9A41C547C}" dt="2026-05-04T19:41:48.603" v="2162" actId="26606"/>
          <ac:spMkLst>
            <pc:docMk/>
            <pc:sldMk cId="4089548219" sldId="548"/>
            <ac:spMk id="18" creationId="{4618AE32-A526-42FC-A854-732740BD38DA}"/>
          </ac:spMkLst>
        </pc:spChg>
        <pc:picChg chg="add">
          <ac:chgData name="Amy Wiegman" userId="dddd65a5-bf35-434b-8d3c-a209eac15d1b" providerId="ADAL" clId="{721210A9-68C7-437D-9D5A-D6A9A41C547C}" dt="2026-05-04T19:41:48.603" v="2162" actId="26606"/>
          <ac:picMkLst>
            <pc:docMk/>
            <pc:sldMk cId="4089548219" sldId="548"/>
            <ac:picMk id="19" creationId="{1A471509-64C0-1BE8-E677-B028EAEBE4D7}"/>
          </ac:picMkLst>
        </pc:picChg>
        <pc:cxnChg chg="add del">
          <ac:chgData name="Amy Wiegman" userId="dddd65a5-bf35-434b-8d3c-a209eac15d1b" providerId="ADAL" clId="{721210A9-68C7-437D-9D5A-D6A9A41C547C}" dt="2026-05-04T19:41:48.588" v="2161" actId="26606"/>
          <ac:cxnSpMkLst>
            <pc:docMk/>
            <pc:sldMk cId="4089548219" sldId="548"/>
            <ac:cxnSpMk id="11" creationId="{3D44BCCA-102D-4A9D-B1E4-2450CAF0B05E}"/>
          </ac:cxnSpMkLst>
        </pc:cxnChg>
        <pc:cxnChg chg="add">
          <ac:chgData name="Amy Wiegman" userId="dddd65a5-bf35-434b-8d3c-a209eac15d1b" providerId="ADAL" clId="{721210A9-68C7-437D-9D5A-D6A9A41C547C}" dt="2026-05-04T19:41:48.603" v="2162" actId="26606"/>
          <ac:cxnSpMkLst>
            <pc:docMk/>
            <pc:sldMk cId="4089548219" sldId="548"/>
            <ac:cxnSpMk id="12" creationId="{F5486A9D-1265-4B57-91E6-68E666B978BC}"/>
          </ac:cxnSpMkLst>
        </pc:cxnChg>
        <pc:cxnChg chg="add">
          <ac:chgData name="Amy Wiegman" userId="dddd65a5-bf35-434b-8d3c-a209eac15d1b" providerId="ADAL" clId="{721210A9-68C7-437D-9D5A-D6A9A41C547C}" dt="2026-05-04T19:41:48.603" v="2162" actId="26606"/>
          <ac:cxnSpMkLst>
            <pc:docMk/>
            <pc:sldMk cId="4089548219" sldId="548"/>
            <ac:cxnSpMk id="14" creationId="{77AB95BF-57D0-4E49-9EF2-408B47C8D40D}"/>
          </ac:cxnSpMkLst>
        </pc:cxnChg>
      </pc:sldChg>
      <pc:sldChg chg="addSp delSp modSp add mod ord">
        <pc:chgData name="Amy Wiegman" userId="dddd65a5-bf35-434b-8d3c-a209eac15d1b" providerId="ADAL" clId="{721210A9-68C7-437D-9D5A-D6A9A41C547C}" dt="2026-05-04T16:47:30.593" v="1596" actId="1076"/>
        <pc:sldMkLst>
          <pc:docMk/>
          <pc:sldMk cId="2158464528" sldId="549"/>
        </pc:sldMkLst>
        <pc:spChg chg="add del mod">
          <ac:chgData name="Amy Wiegman" userId="dddd65a5-bf35-434b-8d3c-a209eac15d1b" providerId="ADAL" clId="{721210A9-68C7-437D-9D5A-D6A9A41C547C}" dt="2026-05-04T16:44:50.106" v="1562" actId="478"/>
          <ac:spMkLst>
            <pc:docMk/>
            <pc:sldMk cId="2158464528" sldId="549"/>
            <ac:spMk id="3" creationId="{436EE124-1998-3926-E658-A9F54316884C}"/>
          </ac:spMkLst>
        </pc:spChg>
        <pc:spChg chg="add mod">
          <ac:chgData name="Amy Wiegman" userId="dddd65a5-bf35-434b-8d3c-a209eac15d1b" providerId="ADAL" clId="{721210A9-68C7-437D-9D5A-D6A9A41C547C}" dt="2026-05-04T16:46:04.817" v="1583" actId="1076"/>
          <ac:spMkLst>
            <pc:docMk/>
            <pc:sldMk cId="2158464528" sldId="549"/>
            <ac:spMk id="5" creationId="{CFBD7EC6-0DB0-F1B1-441F-958C527625BF}"/>
          </ac:spMkLst>
        </pc:spChg>
        <pc:spChg chg="add mod">
          <ac:chgData name="Amy Wiegman" userId="dddd65a5-bf35-434b-8d3c-a209eac15d1b" providerId="ADAL" clId="{721210A9-68C7-437D-9D5A-D6A9A41C547C}" dt="2026-05-04T16:45:17.845" v="1572"/>
          <ac:spMkLst>
            <pc:docMk/>
            <pc:sldMk cId="2158464528" sldId="549"/>
            <ac:spMk id="6" creationId="{395FA43B-D40A-C5A6-FB48-E9A5779216C5}"/>
          </ac:spMkLst>
        </pc:spChg>
        <pc:spChg chg="del">
          <ac:chgData name="Amy Wiegman" userId="dddd65a5-bf35-434b-8d3c-a209eac15d1b" providerId="ADAL" clId="{721210A9-68C7-437D-9D5A-D6A9A41C547C}" dt="2026-05-04T16:44:19.264" v="1553" actId="478"/>
          <ac:spMkLst>
            <pc:docMk/>
            <pc:sldMk cId="2158464528" sldId="549"/>
            <ac:spMk id="7" creationId="{FCBCA55B-7AC6-5459-E940-CAF2710445AF}"/>
          </ac:spMkLst>
        </pc:spChg>
        <pc:spChg chg="add mod">
          <ac:chgData name="Amy Wiegman" userId="dddd65a5-bf35-434b-8d3c-a209eac15d1b" providerId="ADAL" clId="{721210A9-68C7-437D-9D5A-D6A9A41C547C}" dt="2026-05-04T16:46:13.041" v="1586"/>
          <ac:spMkLst>
            <pc:docMk/>
            <pc:sldMk cId="2158464528" sldId="549"/>
            <ac:spMk id="9" creationId="{3388C298-A0B2-18DE-A428-57F6DFA47E35}"/>
          </ac:spMkLst>
        </pc:spChg>
        <pc:spChg chg="add">
          <ac:chgData name="Amy Wiegman" userId="dddd65a5-bf35-434b-8d3c-a209eac15d1b" providerId="ADAL" clId="{721210A9-68C7-437D-9D5A-D6A9A41C547C}" dt="2026-05-04T16:46:17.861" v="1587"/>
          <ac:spMkLst>
            <pc:docMk/>
            <pc:sldMk cId="2158464528" sldId="549"/>
            <ac:spMk id="10" creationId="{95511B89-D4D9-9967-264E-499E0B4FA43A}"/>
          </ac:spMkLst>
        </pc:spChg>
        <pc:spChg chg="add del mod">
          <ac:chgData name="Amy Wiegman" userId="dddd65a5-bf35-434b-8d3c-a209eac15d1b" providerId="ADAL" clId="{721210A9-68C7-437D-9D5A-D6A9A41C547C}" dt="2026-05-04T16:46:26.406" v="1590" actId="478"/>
          <ac:spMkLst>
            <pc:docMk/>
            <pc:sldMk cId="2158464528" sldId="549"/>
            <ac:spMk id="12" creationId="{92D61990-E677-5E11-5926-B33195A6268C}"/>
          </ac:spMkLst>
        </pc:spChg>
        <pc:spChg chg="add mod">
          <ac:chgData name="Amy Wiegman" userId="dddd65a5-bf35-434b-8d3c-a209eac15d1b" providerId="ADAL" clId="{721210A9-68C7-437D-9D5A-D6A9A41C547C}" dt="2026-05-04T16:46:35.327" v="1591"/>
          <ac:spMkLst>
            <pc:docMk/>
            <pc:sldMk cId="2158464528" sldId="549"/>
            <ac:spMk id="13" creationId="{A76BDEF3-BEA7-D0A0-4E0D-2028D52A1E33}"/>
          </ac:spMkLst>
        </pc:spChg>
        <pc:spChg chg="add del mod">
          <ac:chgData name="Amy Wiegman" userId="dddd65a5-bf35-434b-8d3c-a209eac15d1b" providerId="ADAL" clId="{721210A9-68C7-437D-9D5A-D6A9A41C547C}" dt="2026-05-04T16:47:05.802" v="1594" actId="478"/>
          <ac:spMkLst>
            <pc:docMk/>
            <pc:sldMk cId="2158464528" sldId="549"/>
            <ac:spMk id="15" creationId="{81C5B1D6-16FA-ADF4-6E38-D8BA5042CEC9}"/>
          </ac:spMkLst>
        </pc:spChg>
        <pc:graphicFrameChg chg="del modGraphic">
          <ac:chgData name="Amy Wiegman" userId="dddd65a5-bf35-434b-8d3c-a209eac15d1b" providerId="ADAL" clId="{721210A9-68C7-437D-9D5A-D6A9A41C547C}" dt="2026-05-04T16:44:17.491" v="1552" actId="478"/>
          <ac:graphicFrameMkLst>
            <pc:docMk/>
            <pc:sldMk cId="2158464528" sldId="549"/>
            <ac:graphicFrameMk id="8" creationId="{8EED848F-70D1-2740-A965-64234BA8B889}"/>
          </ac:graphicFrameMkLst>
        </pc:graphicFrameChg>
        <pc:picChg chg="add mod">
          <ac:chgData name="Amy Wiegman" userId="dddd65a5-bf35-434b-8d3c-a209eac15d1b" providerId="ADAL" clId="{721210A9-68C7-437D-9D5A-D6A9A41C547C}" dt="2026-05-04T16:47:30.593" v="1596" actId="1076"/>
          <ac:picMkLst>
            <pc:docMk/>
            <pc:sldMk cId="2158464528" sldId="549"/>
            <ac:picMk id="17" creationId="{8C36D594-391B-D4ED-61ED-6A6368EFD62F}"/>
          </ac:picMkLst>
        </pc:picChg>
      </pc:sldChg>
      <pc:sldChg chg="add del">
        <pc:chgData name="Amy Wiegman" userId="dddd65a5-bf35-434b-8d3c-a209eac15d1b" providerId="ADAL" clId="{721210A9-68C7-437D-9D5A-D6A9A41C547C}" dt="2026-05-04T18:37:51.987" v="1997" actId="47"/>
        <pc:sldMkLst>
          <pc:docMk/>
          <pc:sldMk cId="1384341891" sldId="550"/>
        </pc:sldMkLst>
      </pc:sldChg>
      <pc:sldChg chg="add del">
        <pc:chgData name="Amy Wiegman" userId="dddd65a5-bf35-434b-8d3c-a209eac15d1b" providerId="ADAL" clId="{721210A9-68C7-437D-9D5A-D6A9A41C547C}" dt="2026-05-04T18:37:51.987" v="1997" actId="47"/>
        <pc:sldMkLst>
          <pc:docMk/>
          <pc:sldMk cId="62460231" sldId="551"/>
        </pc:sldMkLst>
      </pc:sldChg>
      <pc:sldChg chg="add del">
        <pc:chgData name="Amy Wiegman" userId="dddd65a5-bf35-434b-8d3c-a209eac15d1b" providerId="ADAL" clId="{721210A9-68C7-437D-9D5A-D6A9A41C547C}" dt="2026-05-04T18:37:48.842" v="1996" actId="47"/>
        <pc:sldMkLst>
          <pc:docMk/>
          <pc:sldMk cId="2773548253" sldId="552"/>
        </pc:sldMkLst>
      </pc:sldChg>
      <pc:sldChg chg="add del">
        <pc:chgData name="Amy Wiegman" userId="dddd65a5-bf35-434b-8d3c-a209eac15d1b" providerId="ADAL" clId="{721210A9-68C7-437D-9D5A-D6A9A41C547C}" dt="2026-05-04T18:37:48.842" v="1996" actId="47"/>
        <pc:sldMkLst>
          <pc:docMk/>
          <pc:sldMk cId="3621261023" sldId="553"/>
        </pc:sldMkLst>
      </pc:sldChg>
      <pc:sldChg chg="add del">
        <pc:chgData name="Amy Wiegman" userId="dddd65a5-bf35-434b-8d3c-a209eac15d1b" providerId="ADAL" clId="{721210A9-68C7-437D-9D5A-D6A9A41C547C}" dt="2026-05-04T18:37:48.842" v="1996" actId="47"/>
        <pc:sldMkLst>
          <pc:docMk/>
          <pc:sldMk cId="135201975" sldId="554"/>
        </pc:sldMkLst>
      </pc:sldChg>
      <pc:sldChg chg="addSp delSp modSp add mod">
        <pc:chgData name="Amy Wiegman" userId="dddd65a5-bf35-434b-8d3c-a209eac15d1b" providerId="ADAL" clId="{721210A9-68C7-437D-9D5A-D6A9A41C547C}" dt="2026-05-04T16:50:19.845" v="1638" actId="1076"/>
        <pc:sldMkLst>
          <pc:docMk/>
          <pc:sldMk cId="3088967226" sldId="555"/>
        </pc:sldMkLst>
        <pc:spChg chg="add">
          <ac:chgData name="Amy Wiegman" userId="dddd65a5-bf35-434b-8d3c-a209eac15d1b" providerId="ADAL" clId="{721210A9-68C7-437D-9D5A-D6A9A41C547C}" dt="2026-05-04T16:48:10.609" v="1631" actId="22"/>
          <ac:spMkLst>
            <pc:docMk/>
            <pc:sldMk cId="3088967226" sldId="555"/>
            <ac:spMk id="3" creationId="{E6CFC125-DB5D-DFEE-3DD1-68035CD825FE}"/>
          </ac:spMkLst>
        </pc:spChg>
        <pc:spChg chg="mod">
          <ac:chgData name="Amy Wiegman" userId="dddd65a5-bf35-434b-8d3c-a209eac15d1b" providerId="ADAL" clId="{721210A9-68C7-437D-9D5A-D6A9A41C547C}" dt="2026-05-04T16:47:57.120" v="1628" actId="14100"/>
          <ac:spMkLst>
            <pc:docMk/>
            <pc:sldMk cId="3088967226" sldId="555"/>
            <ac:spMk id="5" creationId="{E0B473D6-BF5C-45F2-9028-0C394FB2A348}"/>
          </ac:spMkLst>
        </pc:spChg>
        <pc:spChg chg="del mod">
          <ac:chgData name="Amy Wiegman" userId="dddd65a5-bf35-434b-8d3c-a209eac15d1b" providerId="ADAL" clId="{721210A9-68C7-437D-9D5A-D6A9A41C547C}" dt="2026-05-04T16:48:03.827" v="1630" actId="21"/>
          <ac:spMkLst>
            <pc:docMk/>
            <pc:sldMk cId="3088967226" sldId="555"/>
            <ac:spMk id="9" creationId="{27EB7028-9912-1BD2-543F-11C7BD5DCD09}"/>
          </ac:spMkLst>
        </pc:spChg>
        <pc:picChg chg="add mod">
          <ac:chgData name="Amy Wiegman" userId="dddd65a5-bf35-434b-8d3c-a209eac15d1b" providerId="ADAL" clId="{721210A9-68C7-437D-9D5A-D6A9A41C547C}" dt="2026-05-04T16:50:19.845" v="1638" actId="1076"/>
          <ac:picMkLst>
            <pc:docMk/>
            <pc:sldMk cId="3088967226" sldId="555"/>
            <ac:picMk id="6" creationId="{6C3BAEA8-3BCC-6E68-E973-4DCDA837ABF6}"/>
          </ac:picMkLst>
        </pc:picChg>
        <pc:picChg chg="del">
          <ac:chgData name="Amy Wiegman" userId="dddd65a5-bf35-434b-8d3c-a209eac15d1b" providerId="ADAL" clId="{721210A9-68C7-437D-9D5A-D6A9A41C547C}" dt="2026-05-04T16:47:55.081" v="1627" actId="478"/>
          <ac:picMkLst>
            <pc:docMk/>
            <pc:sldMk cId="3088967226" sldId="555"/>
            <ac:picMk id="17" creationId="{7F2ABD51-C1C0-511C-3C3D-85F9C49F8343}"/>
          </ac:picMkLst>
        </pc:picChg>
      </pc:sldChg>
      <pc:sldChg chg="addSp delSp modSp add mod">
        <pc:chgData name="Amy Wiegman" userId="dddd65a5-bf35-434b-8d3c-a209eac15d1b" providerId="ADAL" clId="{721210A9-68C7-437D-9D5A-D6A9A41C547C}" dt="2026-05-04T18:44:36.808" v="2015" actId="478"/>
        <pc:sldMkLst>
          <pc:docMk/>
          <pc:sldMk cId="2396202189" sldId="556"/>
        </pc:sldMkLst>
        <pc:spChg chg="add del mod">
          <ac:chgData name="Amy Wiegman" userId="dddd65a5-bf35-434b-8d3c-a209eac15d1b" providerId="ADAL" clId="{721210A9-68C7-437D-9D5A-D6A9A41C547C}" dt="2026-05-04T16:52:04.296" v="1660" actId="478"/>
          <ac:spMkLst>
            <pc:docMk/>
            <pc:sldMk cId="2396202189" sldId="556"/>
            <ac:spMk id="2" creationId="{9037C54E-2042-DD9B-5C94-89A4F2034DB0}"/>
          </ac:spMkLst>
        </pc:spChg>
        <pc:spChg chg="del mod">
          <ac:chgData name="Amy Wiegman" userId="dddd65a5-bf35-434b-8d3c-a209eac15d1b" providerId="ADAL" clId="{721210A9-68C7-437D-9D5A-D6A9A41C547C}" dt="2026-05-04T18:44:36.808" v="2015" actId="478"/>
          <ac:spMkLst>
            <pc:docMk/>
            <pc:sldMk cId="2396202189" sldId="556"/>
            <ac:spMk id="3" creationId="{26D2559F-0E90-F62C-5AA9-5EB4BC252961}"/>
          </ac:spMkLst>
        </pc:spChg>
        <pc:spChg chg="mod">
          <ac:chgData name="Amy Wiegman" userId="dddd65a5-bf35-434b-8d3c-a209eac15d1b" providerId="ADAL" clId="{721210A9-68C7-437D-9D5A-D6A9A41C547C}" dt="2026-05-04T16:51:49.615" v="1657"/>
          <ac:spMkLst>
            <pc:docMk/>
            <pc:sldMk cId="2396202189" sldId="556"/>
            <ac:spMk id="5" creationId="{FA119E3E-E154-F4E0-6F8A-F2D1C88A0526}"/>
          </ac:spMkLst>
        </pc:spChg>
        <pc:spChg chg="add mod">
          <ac:chgData name="Amy Wiegman" userId="dddd65a5-bf35-434b-8d3c-a209eac15d1b" providerId="ADAL" clId="{721210A9-68C7-437D-9D5A-D6A9A41C547C}" dt="2026-05-04T16:52:50.689" v="1669" actId="255"/>
          <ac:spMkLst>
            <pc:docMk/>
            <pc:sldMk cId="2396202189" sldId="556"/>
            <ac:spMk id="9" creationId="{EBF21A80-EF0F-F74B-1D31-660043CDB840}"/>
          </ac:spMkLst>
        </pc:spChg>
        <pc:spChg chg="add del">
          <ac:chgData name="Amy Wiegman" userId="dddd65a5-bf35-434b-8d3c-a209eac15d1b" providerId="ADAL" clId="{721210A9-68C7-437D-9D5A-D6A9A41C547C}" dt="2026-05-04T16:53:43.802" v="1671" actId="478"/>
          <ac:spMkLst>
            <pc:docMk/>
            <pc:sldMk cId="2396202189" sldId="556"/>
            <ac:spMk id="12" creationId="{D17F3A9B-44D1-1DE9-7177-D366C80F3B6F}"/>
          </ac:spMkLst>
        </pc:spChg>
        <pc:spChg chg="add del">
          <ac:chgData name="Amy Wiegman" userId="dddd65a5-bf35-434b-8d3c-a209eac15d1b" providerId="ADAL" clId="{721210A9-68C7-437D-9D5A-D6A9A41C547C}" dt="2026-05-04T18:39:46.933" v="1999" actId="478"/>
          <ac:spMkLst>
            <pc:docMk/>
            <pc:sldMk cId="2396202189" sldId="556"/>
            <ac:spMk id="15" creationId="{30BDBC25-62AF-4B97-C8F7-CC489055A47A}"/>
          </ac:spMkLst>
        </pc:spChg>
        <pc:spChg chg="add del mod">
          <ac:chgData name="Amy Wiegman" userId="dddd65a5-bf35-434b-8d3c-a209eac15d1b" providerId="ADAL" clId="{721210A9-68C7-437D-9D5A-D6A9A41C547C}" dt="2026-05-04T18:41:34.296" v="2001" actId="478"/>
          <ac:spMkLst>
            <pc:docMk/>
            <pc:sldMk cId="2396202189" sldId="556"/>
            <ac:spMk id="16" creationId="{4089DDAE-FFEA-5371-55CF-77528C3F5DC3}"/>
          </ac:spMkLst>
        </pc:spChg>
        <pc:picChg chg="del">
          <ac:chgData name="Amy Wiegman" userId="dddd65a5-bf35-434b-8d3c-a209eac15d1b" providerId="ADAL" clId="{721210A9-68C7-437D-9D5A-D6A9A41C547C}" dt="2026-05-04T16:51:38.160" v="1640" actId="478"/>
          <ac:picMkLst>
            <pc:docMk/>
            <pc:sldMk cId="2396202189" sldId="556"/>
            <ac:picMk id="6" creationId="{24066851-2D61-0CF2-7022-7813E96FFB68}"/>
          </ac:picMkLst>
        </pc:picChg>
        <pc:picChg chg="add mod">
          <ac:chgData name="Amy Wiegman" userId="dddd65a5-bf35-434b-8d3c-a209eac15d1b" providerId="ADAL" clId="{721210A9-68C7-437D-9D5A-D6A9A41C547C}" dt="2026-05-04T18:44:32.914" v="2013" actId="1076"/>
          <ac:picMkLst>
            <pc:docMk/>
            <pc:sldMk cId="2396202189" sldId="556"/>
            <ac:picMk id="7" creationId="{AB92CFB6-C13F-7EFC-9F5C-C9117AEFFF43}"/>
          </ac:picMkLst>
        </pc:picChg>
        <pc:picChg chg="add del mod">
          <ac:chgData name="Amy Wiegman" userId="dddd65a5-bf35-434b-8d3c-a209eac15d1b" providerId="ADAL" clId="{721210A9-68C7-437D-9D5A-D6A9A41C547C}" dt="2026-05-04T18:41:45.440" v="2004" actId="478"/>
          <ac:picMkLst>
            <pc:docMk/>
            <pc:sldMk cId="2396202189" sldId="556"/>
            <ac:picMk id="18" creationId="{ADA92DC7-EF93-41F7-8519-72BE391641EE}"/>
          </ac:picMkLst>
        </pc:picChg>
        <pc:picChg chg="add del mod">
          <ac:chgData name="Amy Wiegman" userId="dddd65a5-bf35-434b-8d3c-a209eac15d1b" providerId="ADAL" clId="{721210A9-68C7-437D-9D5A-D6A9A41C547C}" dt="2026-05-04T18:44:29.832" v="2012" actId="478"/>
          <ac:picMkLst>
            <pc:docMk/>
            <pc:sldMk cId="2396202189" sldId="556"/>
            <ac:picMk id="20" creationId="{4D21CD8C-4CEF-33EA-81C1-F335EE4381F7}"/>
          </ac:picMkLst>
        </pc:picChg>
      </pc:sldChg>
      <pc:sldChg chg="addSp delSp modSp add mod">
        <pc:chgData name="Amy Wiegman" userId="dddd65a5-bf35-434b-8d3c-a209eac15d1b" providerId="ADAL" clId="{721210A9-68C7-437D-9D5A-D6A9A41C547C}" dt="2026-05-04T16:55:34.284" v="1731" actId="20577"/>
        <pc:sldMkLst>
          <pc:docMk/>
          <pc:sldMk cId="3315531057" sldId="557"/>
        </pc:sldMkLst>
        <pc:spChg chg="mod">
          <ac:chgData name="Amy Wiegman" userId="dddd65a5-bf35-434b-8d3c-a209eac15d1b" providerId="ADAL" clId="{721210A9-68C7-437D-9D5A-D6A9A41C547C}" dt="2026-05-04T16:54:27.577" v="1711"/>
          <ac:spMkLst>
            <pc:docMk/>
            <pc:sldMk cId="3315531057" sldId="557"/>
            <ac:spMk id="5" creationId="{A0871DE2-39A3-748B-8830-DAF493B33EC7}"/>
          </ac:spMkLst>
        </pc:spChg>
        <pc:spChg chg="add mod">
          <ac:chgData name="Amy Wiegman" userId="dddd65a5-bf35-434b-8d3c-a209eac15d1b" providerId="ADAL" clId="{721210A9-68C7-437D-9D5A-D6A9A41C547C}" dt="2026-05-04T16:55:34.284" v="1731" actId="20577"/>
          <ac:spMkLst>
            <pc:docMk/>
            <pc:sldMk cId="3315531057" sldId="557"/>
            <ac:spMk id="8" creationId="{F733ABD5-0B91-0CA9-2245-87F2C98CA6EE}"/>
          </ac:spMkLst>
        </pc:spChg>
        <pc:spChg chg="del mod">
          <ac:chgData name="Amy Wiegman" userId="dddd65a5-bf35-434b-8d3c-a209eac15d1b" providerId="ADAL" clId="{721210A9-68C7-437D-9D5A-D6A9A41C547C}" dt="2026-05-04T16:54:27.970" v="1713"/>
          <ac:spMkLst>
            <pc:docMk/>
            <pc:sldMk cId="3315531057" sldId="557"/>
            <ac:spMk id="9" creationId="{BF2FACF0-B44D-6A30-20B4-D5D389E1E919}"/>
          </ac:spMkLst>
        </pc:spChg>
        <pc:picChg chg="add mod">
          <ac:chgData name="Amy Wiegman" userId="dddd65a5-bf35-434b-8d3c-a209eac15d1b" providerId="ADAL" clId="{721210A9-68C7-437D-9D5A-D6A9A41C547C}" dt="2026-05-04T16:55:15.872" v="1726" actId="1076"/>
          <ac:picMkLst>
            <pc:docMk/>
            <pc:sldMk cId="3315531057" sldId="557"/>
            <ac:picMk id="4" creationId="{6F9BF7DF-2BCB-B90F-9871-3E49D7B6ADD7}"/>
          </ac:picMkLst>
        </pc:picChg>
        <pc:picChg chg="del">
          <ac:chgData name="Amy Wiegman" userId="dddd65a5-bf35-434b-8d3c-a209eac15d1b" providerId="ADAL" clId="{721210A9-68C7-437D-9D5A-D6A9A41C547C}" dt="2026-05-04T16:54:07.127" v="1673" actId="478"/>
          <ac:picMkLst>
            <pc:docMk/>
            <pc:sldMk cId="3315531057" sldId="557"/>
            <ac:picMk id="7" creationId="{511337DF-681E-0BC4-4378-67AD7E09C700}"/>
          </ac:picMkLst>
        </pc:picChg>
      </pc:sldChg>
      <pc:sldChg chg="addSp delSp modSp add mod">
        <pc:chgData name="Amy Wiegman" userId="dddd65a5-bf35-434b-8d3c-a209eac15d1b" providerId="ADAL" clId="{721210A9-68C7-437D-9D5A-D6A9A41C547C}" dt="2026-05-04T16:56:21.950" v="1743" actId="1076"/>
        <pc:sldMkLst>
          <pc:docMk/>
          <pc:sldMk cId="3543069690" sldId="558"/>
        </pc:sldMkLst>
        <pc:spChg chg="mod">
          <ac:chgData name="Amy Wiegman" userId="dddd65a5-bf35-434b-8d3c-a209eac15d1b" providerId="ADAL" clId="{721210A9-68C7-437D-9D5A-D6A9A41C547C}" dt="2026-05-04T16:56:21.950" v="1743" actId="1076"/>
          <ac:spMkLst>
            <pc:docMk/>
            <pc:sldMk cId="3543069690" sldId="558"/>
            <ac:spMk id="8" creationId="{73F1F32C-00B8-EC44-9B72-5BE30D3C8010}"/>
          </ac:spMkLst>
        </pc:spChg>
        <pc:picChg chg="del">
          <ac:chgData name="Amy Wiegman" userId="dddd65a5-bf35-434b-8d3c-a209eac15d1b" providerId="ADAL" clId="{721210A9-68C7-437D-9D5A-D6A9A41C547C}" dt="2026-05-04T16:55:48.514" v="1733" actId="478"/>
          <ac:picMkLst>
            <pc:docMk/>
            <pc:sldMk cId="3543069690" sldId="558"/>
            <ac:picMk id="4" creationId="{9B1FD0D9-742B-3B3B-C0B9-9C37CBFDB1D1}"/>
          </ac:picMkLst>
        </pc:picChg>
        <pc:picChg chg="add mod">
          <ac:chgData name="Amy Wiegman" userId="dddd65a5-bf35-434b-8d3c-a209eac15d1b" providerId="ADAL" clId="{721210A9-68C7-437D-9D5A-D6A9A41C547C}" dt="2026-05-04T16:55:55.935" v="1737" actId="1076"/>
          <ac:picMkLst>
            <pc:docMk/>
            <pc:sldMk cId="3543069690" sldId="558"/>
            <ac:picMk id="6" creationId="{582ABC03-BEF4-9DE5-A23B-06803EB15D78}"/>
          </ac:picMkLst>
        </pc:picChg>
      </pc:sldChg>
      <pc:sldChg chg="addSp delSp modSp add mod">
        <pc:chgData name="Amy Wiegman" userId="dddd65a5-bf35-434b-8d3c-a209eac15d1b" providerId="ADAL" clId="{721210A9-68C7-437D-9D5A-D6A9A41C547C}" dt="2026-05-04T18:46:56.394" v="2019" actId="1076"/>
        <pc:sldMkLst>
          <pc:docMk/>
          <pc:sldMk cId="3412674431" sldId="559"/>
        </pc:sldMkLst>
        <pc:spChg chg="mod">
          <ac:chgData name="Amy Wiegman" userId="dddd65a5-bf35-434b-8d3c-a209eac15d1b" providerId="ADAL" clId="{721210A9-68C7-437D-9D5A-D6A9A41C547C}" dt="2026-05-04T16:57:20.422" v="1876"/>
          <ac:spMkLst>
            <pc:docMk/>
            <pc:sldMk cId="3412674431" sldId="559"/>
            <ac:spMk id="5" creationId="{BA061785-F54D-DFAD-33A8-93AFC3E431DB}"/>
          </ac:spMkLst>
        </pc:spChg>
        <pc:spChg chg="mod">
          <ac:chgData name="Amy Wiegman" userId="dddd65a5-bf35-434b-8d3c-a209eac15d1b" providerId="ADAL" clId="{721210A9-68C7-437D-9D5A-D6A9A41C547C}" dt="2026-05-04T18:46:56.394" v="2019" actId="1076"/>
          <ac:spMkLst>
            <pc:docMk/>
            <pc:sldMk cId="3412674431" sldId="559"/>
            <ac:spMk id="8" creationId="{BCAFFAD7-1662-0790-2716-A70E84287772}"/>
          </ac:spMkLst>
        </pc:spChg>
        <pc:picChg chg="add mod">
          <ac:chgData name="Amy Wiegman" userId="dddd65a5-bf35-434b-8d3c-a209eac15d1b" providerId="ADAL" clId="{721210A9-68C7-437D-9D5A-D6A9A41C547C}" dt="2026-05-04T16:57:25.199" v="1877" actId="1076"/>
          <ac:picMkLst>
            <pc:docMk/>
            <pc:sldMk cId="3412674431" sldId="559"/>
            <ac:picMk id="4" creationId="{54C09F8F-D132-2772-5979-E1E8DDB512C3}"/>
          </ac:picMkLst>
        </pc:picChg>
        <pc:picChg chg="del">
          <ac:chgData name="Amy Wiegman" userId="dddd65a5-bf35-434b-8d3c-a209eac15d1b" providerId="ADAL" clId="{721210A9-68C7-437D-9D5A-D6A9A41C547C}" dt="2026-05-04T16:56:55.433" v="1837" actId="478"/>
          <ac:picMkLst>
            <pc:docMk/>
            <pc:sldMk cId="3412674431" sldId="559"/>
            <ac:picMk id="6" creationId="{4758C5E8-B21D-59F6-3879-D16C5241A85B}"/>
          </ac:picMkLst>
        </pc:picChg>
      </pc:sldChg>
      <pc:sldChg chg="addSp delSp modSp add mod">
        <pc:chgData name="Amy Wiegman" userId="dddd65a5-bf35-434b-8d3c-a209eac15d1b" providerId="ADAL" clId="{721210A9-68C7-437D-9D5A-D6A9A41C547C}" dt="2026-05-04T18:47:06.109" v="2021" actId="255"/>
        <pc:sldMkLst>
          <pc:docMk/>
          <pc:sldMk cId="4748800" sldId="560"/>
        </pc:sldMkLst>
        <pc:spChg chg="mod">
          <ac:chgData name="Amy Wiegman" userId="dddd65a5-bf35-434b-8d3c-a209eac15d1b" providerId="ADAL" clId="{721210A9-68C7-437D-9D5A-D6A9A41C547C}" dt="2026-05-04T16:57:47.248" v="1909"/>
          <ac:spMkLst>
            <pc:docMk/>
            <pc:sldMk cId="4748800" sldId="560"/>
            <ac:spMk id="5" creationId="{6429F7E5-6EB1-3C7D-38B9-B2B691E04B63}"/>
          </ac:spMkLst>
        </pc:spChg>
        <pc:spChg chg="mod">
          <ac:chgData name="Amy Wiegman" userId="dddd65a5-bf35-434b-8d3c-a209eac15d1b" providerId="ADAL" clId="{721210A9-68C7-437D-9D5A-D6A9A41C547C}" dt="2026-05-04T18:47:06.109" v="2021" actId="255"/>
          <ac:spMkLst>
            <pc:docMk/>
            <pc:sldMk cId="4748800" sldId="560"/>
            <ac:spMk id="8" creationId="{D8500C89-0509-D5E0-C639-10200B213F81}"/>
          </ac:spMkLst>
        </pc:spChg>
        <pc:picChg chg="del">
          <ac:chgData name="Amy Wiegman" userId="dddd65a5-bf35-434b-8d3c-a209eac15d1b" providerId="ADAL" clId="{721210A9-68C7-437D-9D5A-D6A9A41C547C}" dt="2026-05-04T16:59:12.539" v="1947" actId="478"/>
          <ac:picMkLst>
            <pc:docMk/>
            <pc:sldMk cId="4748800" sldId="560"/>
            <ac:picMk id="4" creationId="{98C25019-388D-FE96-DD97-40AAAD7F45D8}"/>
          </ac:picMkLst>
        </pc:picChg>
        <pc:picChg chg="add mod">
          <ac:chgData name="Amy Wiegman" userId="dddd65a5-bf35-434b-8d3c-a209eac15d1b" providerId="ADAL" clId="{721210A9-68C7-437D-9D5A-D6A9A41C547C}" dt="2026-05-04T18:45:39.142" v="2016" actId="1076"/>
          <ac:picMkLst>
            <pc:docMk/>
            <pc:sldMk cId="4748800" sldId="560"/>
            <ac:picMk id="6" creationId="{E9FC776C-82A4-BFC2-6593-83E039FF830B}"/>
          </ac:picMkLst>
        </pc:picChg>
      </pc:sldChg>
      <pc:sldChg chg="addSp delSp modSp add mod">
        <pc:chgData name="Amy Wiegman" userId="dddd65a5-bf35-434b-8d3c-a209eac15d1b" providerId="ADAL" clId="{721210A9-68C7-437D-9D5A-D6A9A41C547C}" dt="2026-05-04T18:47:22.588" v="2023" actId="255"/>
        <pc:sldMkLst>
          <pc:docMk/>
          <pc:sldMk cId="4195251778" sldId="561"/>
        </pc:sldMkLst>
        <pc:spChg chg="add del">
          <ac:chgData name="Amy Wiegman" userId="dddd65a5-bf35-434b-8d3c-a209eac15d1b" providerId="ADAL" clId="{721210A9-68C7-437D-9D5A-D6A9A41C547C}" dt="2026-05-04T18:36:31.400" v="1956" actId="478"/>
          <ac:spMkLst>
            <pc:docMk/>
            <pc:sldMk cId="4195251778" sldId="561"/>
            <ac:spMk id="4" creationId="{CA6F2929-4DD0-47A0-3866-C017AD6B5776}"/>
          </ac:spMkLst>
        </pc:spChg>
        <pc:spChg chg="mod">
          <ac:chgData name="Amy Wiegman" userId="dddd65a5-bf35-434b-8d3c-a209eac15d1b" providerId="ADAL" clId="{721210A9-68C7-437D-9D5A-D6A9A41C547C}" dt="2026-05-04T18:36:54.116" v="1980"/>
          <ac:spMkLst>
            <pc:docMk/>
            <pc:sldMk cId="4195251778" sldId="561"/>
            <ac:spMk id="5" creationId="{A54476AB-E863-BA48-E586-A0AF22F05222}"/>
          </ac:spMkLst>
        </pc:spChg>
        <pc:spChg chg="mod">
          <ac:chgData name="Amy Wiegman" userId="dddd65a5-bf35-434b-8d3c-a209eac15d1b" providerId="ADAL" clId="{721210A9-68C7-437D-9D5A-D6A9A41C547C}" dt="2026-05-04T18:47:22.588" v="2023" actId="255"/>
          <ac:spMkLst>
            <pc:docMk/>
            <pc:sldMk cId="4195251778" sldId="561"/>
            <ac:spMk id="8" creationId="{49084300-B2D0-E070-5096-ADA36D1B7AEB}"/>
          </ac:spMkLst>
        </pc:spChg>
        <pc:picChg chg="del">
          <ac:chgData name="Amy Wiegman" userId="dddd65a5-bf35-434b-8d3c-a209eac15d1b" providerId="ADAL" clId="{721210A9-68C7-437D-9D5A-D6A9A41C547C}" dt="2026-05-04T18:36:26.505" v="1954" actId="478"/>
          <ac:picMkLst>
            <pc:docMk/>
            <pc:sldMk cId="4195251778" sldId="561"/>
            <ac:picMk id="6" creationId="{465EAD81-22AC-F5CE-F3AC-3E3D15F8B626}"/>
          </ac:picMkLst>
        </pc:picChg>
        <pc:picChg chg="add mod">
          <ac:chgData name="Amy Wiegman" userId="dddd65a5-bf35-434b-8d3c-a209eac15d1b" providerId="ADAL" clId="{721210A9-68C7-437D-9D5A-D6A9A41C547C}" dt="2026-05-04T18:36:42.054" v="1959" actId="1076"/>
          <ac:picMkLst>
            <pc:docMk/>
            <pc:sldMk cId="4195251778" sldId="561"/>
            <ac:picMk id="9" creationId="{DBEB8CCC-659B-3D3A-B575-90B4D84F9D5F}"/>
          </ac:picMkLst>
        </pc:picChg>
      </pc:sldChg>
      <pc:sldChg chg="addSp delSp modSp add del mod setBg">
        <pc:chgData name="Amy Wiegman" userId="dddd65a5-bf35-434b-8d3c-a209eac15d1b" providerId="ADAL" clId="{721210A9-68C7-437D-9D5A-D6A9A41C547C}" dt="2026-05-04T19:05:32.133" v="2047" actId="47"/>
        <pc:sldMkLst>
          <pc:docMk/>
          <pc:sldMk cId="1888972933" sldId="562"/>
        </pc:sldMkLst>
        <pc:spChg chg="del mod">
          <ac:chgData name="Amy Wiegman" userId="dddd65a5-bf35-434b-8d3c-a209eac15d1b" providerId="ADAL" clId="{721210A9-68C7-437D-9D5A-D6A9A41C547C}" dt="2026-05-04T19:04:15.426" v="2031" actId="478"/>
          <ac:spMkLst>
            <pc:docMk/>
            <pc:sldMk cId="1888972933" sldId="562"/>
            <ac:spMk id="2" creationId="{C5EBFB1B-BA7F-4E28-820D-9A39F51A2B46}"/>
          </ac:spMkLst>
        </pc:spChg>
        <pc:spChg chg="del mod">
          <ac:chgData name="Amy Wiegman" userId="dddd65a5-bf35-434b-8d3c-a209eac15d1b" providerId="ADAL" clId="{721210A9-68C7-437D-9D5A-D6A9A41C547C}" dt="2026-05-04T19:04:17.180" v="2032" actId="478"/>
          <ac:spMkLst>
            <pc:docMk/>
            <pc:sldMk cId="1888972933" sldId="562"/>
            <ac:spMk id="3" creationId="{5C767976-E99D-C25B-5684-8338E340CA40}"/>
          </ac:spMkLst>
        </pc:spChg>
        <pc:picChg chg="add mod">
          <ac:chgData name="Amy Wiegman" userId="dddd65a5-bf35-434b-8d3c-a209eac15d1b" providerId="ADAL" clId="{721210A9-68C7-437D-9D5A-D6A9A41C547C}" dt="2026-05-04T19:04:40.965" v="2039" actId="14100"/>
          <ac:picMkLst>
            <pc:docMk/>
            <pc:sldMk cId="1888972933" sldId="562"/>
            <ac:picMk id="5" creationId="{E2F12EA0-06C0-1FA9-42E6-AF494E8B21F3}"/>
          </ac:picMkLst>
        </pc:picChg>
        <pc:picChg chg="del">
          <ac:chgData name="Amy Wiegman" userId="dddd65a5-bf35-434b-8d3c-a209eac15d1b" providerId="ADAL" clId="{721210A9-68C7-437D-9D5A-D6A9A41C547C}" dt="2026-05-04T19:04:12.449" v="2028" actId="478"/>
          <ac:picMkLst>
            <pc:docMk/>
            <pc:sldMk cId="1888972933" sldId="562"/>
            <ac:picMk id="6" creationId="{023997BF-0065-4735-6C47-65DA63F4FBA0}"/>
          </ac:picMkLst>
        </pc:picChg>
      </pc:sldChg>
      <pc:sldChg chg="delSp add del mod">
        <pc:chgData name="Amy Wiegman" userId="dddd65a5-bf35-434b-8d3c-a209eac15d1b" providerId="ADAL" clId="{721210A9-68C7-437D-9D5A-D6A9A41C547C}" dt="2026-05-04T19:05:32.133" v="2047" actId="47"/>
        <pc:sldMkLst>
          <pc:docMk/>
          <pc:sldMk cId="1092489135" sldId="563"/>
        </pc:sldMkLst>
        <pc:picChg chg="del">
          <ac:chgData name="Amy Wiegman" userId="dddd65a5-bf35-434b-8d3c-a209eac15d1b" providerId="ADAL" clId="{721210A9-68C7-437D-9D5A-D6A9A41C547C}" dt="2026-05-04T19:04:56.481" v="2041" actId="478"/>
          <ac:picMkLst>
            <pc:docMk/>
            <pc:sldMk cId="1092489135" sldId="563"/>
            <ac:picMk id="5" creationId="{E5AF9859-183E-BFC1-2F92-264E128DD1C5}"/>
          </ac:picMkLst>
        </pc:picChg>
      </pc:sldChg>
      <pc:sldChg chg="addSp delSp modSp add mod ord">
        <pc:chgData name="Amy Wiegman" userId="dddd65a5-bf35-434b-8d3c-a209eac15d1b" providerId="ADAL" clId="{721210A9-68C7-437D-9D5A-D6A9A41C547C}" dt="2026-05-04T21:20:38.832" v="2206"/>
        <pc:sldMkLst>
          <pc:docMk/>
          <pc:sldMk cId="1372674420" sldId="564"/>
        </pc:sldMkLst>
        <pc:spChg chg="del">
          <ac:chgData name="Amy Wiegman" userId="dddd65a5-bf35-434b-8d3c-a209eac15d1b" providerId="ADAL" clId="{721210A9-68C7-437D-9D5A-D6A9A41C547C}" dt="2026-05-04T19:05:17.146" v="2044" actId="478"/>
          <ac:spMkLst>
            <pc:docMk/>
            <pc:sldMk cId="1372674420" sldId="564"/>
            <ac:spMk id="2" creationId="{52C34141-4312-8952-51FD-CC568EA56240}"/>
          </ac:spMkLst>
        </pc:spChg>
        <pc:spChg chg="del">
          <ac:chgData name="Amy Wiegman" userId="dddd65a5-bf35-434b-8d3c-a209eac15d1b" providerId="ADAL" clId="{721210A9-68C7-437D-9D5A-D6A9A41C547C}" dt="2026-05-04T19:05:18.634" v="2045" actId="478"/>
          <ac:spMkLst>
            <pc:docMk/>
            <pc:sldMk cId="1372674420" sldId="564"/>
            <ac:spMk id="3" creationId="{B5243961-2913-4532-6FC2-5584ADCBDED0}"/>
          </ac:spMkLst>
        </pc:spChg>
        <pc:picChg chg="add mod">
          <ac:chgData name="Amy Wiegman" userId="dddd65a5-bf35-434b-8d3c-a209eac15d1b" providerId="ADAL" clId="{721210A9-68C7-437D-9D5A-D6A9A41C547C}" dt="2026-05-04T19:05:26.228" v="2046"/>
          <ac:picMkLst>
            <pc:docMk/>
            <pc:sldMk cId="1372674420" sldId="564"/>
            <ac:picMk id="4" creationId="{F7BB0F59-1A86-71FB-EFA0-D02188E514B5}"/>
          </ac:picMkLst>
        </pc:picChg>
        <pc:picChg chg="del">
          <ac:chgData name="Amy Wiegman" userId="dddd65a5-bf35-434b-8d3c-a209eac15d1b" providerId="ADAL" clId="{721210A9-68C7-437D-9D5A-D6A9A41C547C}" dt="2026-05-04T19:05:15.626" v="2043" actId="478"/>
          <ac:picMkLst>
            <pc:docMk/>
            <pc:sldMk cId="1372674420" sldId="564"/>
            <ac:picMk id="6" creationId="{3EF92655-38D1-F733-FB19-C1D1579DCBCD}"/>
          </ac:picMkLst>
        </pc:picChg>
      </pc:sldChg>
      <pc:sldChg chg="addSp delSp modSp add mod ord">
        <pc:chgData name="Amy Wiegman" userId="dddd65a5-bf35-434b-8d3c-a209eac15d1b" providerId="ADAL" clId="{721210A9-68C7-437D-9D5A-D6A9A41C547C}" dt="2026-05-04T21:20:38.832" v="2206"/>
        <pc:sldMkLst>
          <pc:docMk/>
          <pc:sldMk cId="2383479721" sldId="565"/>
        </pc:sldMkLst>
        <pc:picChg chg="add mod">
          <ac:chgData name="Amy Wiegman" userId="dddd65a5-bf35-434b-8d3c-a209eac15d1b" providerId="ADAL" clId="{721210A9-68C7-437D-9D5A-D6A9A41C547C}" dt="2026-05-04T19:06:25.943" v="2062" actId="1076"/>
          <ac:picMkLst>
            <pc:docMk/>
            <pc:sldMk cId="2383479721" sldId="565"/>
            <ac:picMk id="3" creationId="{67710696-B368-ADD2-9523-DC32E8B0802C}"/>
          </ac:picMkLst>
        </pc:picChg>
        <pc:picChg chg="del">
          <ac:chgData name="Amy Wiegman" userId="dddd65a5-bf35-434b-8d3c-a209eac15d1b" providerId="ADAL" clId="{721210A9-68C7-437D-9D5A-D6A9A41C547C}" dt="2026-05-04T19:05:39.754" v="2049" actId="478"/>
          <ac:picMkLst>
            <pc:docMk/>
            <pc:sldMk cId="2383479721" sldId="565"/>
            <ac:picMk id="4" creationId="{51D65651-039D-2D3A-13D9-6C8E3EBF384A}"/>
          </ac:picMkLst>
        </pc:picChg>
      </pc:sldChg>
      <pc:sldChg chg="addSp modSp add mod ord">
        <pc:chgData name="Amy Wiegman" userId="dddd65a5-bf35-434b-8d3c-a209eac15d1b" providerId="ADAL" clId="{721210A9-68C7-437D-9D5A-D6A9A41C547C}" dt="2026-05-04T21:20:38.832" v="2206"/>
        <pc:sldMkLst>
          <pc:docMk/>
          <pc:sldMk cId="915070723" sldId="566"/>
        </pc:sldMkLst>
        <pc:picChg chg="add mod">
          <ac:chgData name="Amy Wiegman" userId="dddd65a5-bf35-434b-8d3c-a209eac15d1b" providerId="ADAL" clId="{721210A9-68C7-437D-9D5A-D6A9A41C547C}" dt="2026-05-04T19:08:51.185" v="2097" actId="1076"/>
          <ac:picMkLst>
            <pc:docMk/>
            <pc:sldMk cId="915070723" sldId="566"/>
            <ac:picMk id="3" creationId="{BB5B1893-2F0E-53DD-F6D8-4A1C1EC98F0C}"/>
          </ac:picMkLst>
        </pc:picChg>
      </pc:sldChg>
      <pc:sldChg chg="addSp modSp add mod ord">
        <pc:chgData name="Amy Wiegman" userId="dddd65a5-bf35-434b-8d3c-a209eac15d1b" providerId="ADAL" clId="{721210A9-68C7-437D-9D5A-D6A9A41C547C}" dt="2026-05-04T21:20:38.832" v="2206"/>
        <pc:sldMkLst>
          <pc:docMk/>
          <pc:sldMk cId="1592592027" sldId="567"/>
        </pc:sldMkLst>
        <pc:picChg chg="add mod">
          <ac:chgData name="Amy Wiegman" userId="dddd65a5-bf35-434b-8d3c-a209eac15d1b" providerId="ADAL" clId="{721210A9-68C7-437D-9D5A-D6A9A41C547C}" dt="2026-05-04T19:08:38.373" v="2093" actId="1076"/>
          <ac:picMkLst>
            <pc:docMk/>
            <pc:sldMk cId="1592592027" sldId="567"/>
            <ac:picMk id="3" creationId="{BB17A799-1237-34C6-EF40-DCB32E7FB9E2}"/>
          </ac:picMkLst>
        </pc:picChg>
      </pc:sldChg>
      <pc:sldChg chg="addSp modSp add mod ord">
        <pc:chgData name="Amy Wiegman" userId="dddd65a5-bf35-434b-8d3c-a209eac15d1b" providerId="ADAL" clId="{721210A9-68C7-437D-9D5A-D6A9A41C547C}" dt="2026-05-04T21:20:38.832" v="2206"/>
        <pc:sldMkLst>
          <pc:docMk/>
          <pc:sldMk cId="3595326241" sldId="568"/>
        </pc:sldMkLst>
        <pc:picChg chg="add mod">
          <ac:chgData name="Amy Wiegman" userId="dddd65a5-bf35-434b-8d3c-a209eac15d1b" providerId="ADAL" clId="{721210A9-68C7-437D-9D5A-D6A9A41C547C}" dt="2026-05-04T19:08:16.088" v="2087" actId="1076"/>
          <ac:picMkLst>
            <pc:docMk/>
            <pc:sldMk cId="3595326241" sldId="568"/>
            <ac:picMk id="3" creationId="{A22314F0-880F-8BC3-0DB3-F2488514E894}"/>
          </ac:picMkLst>
        </pc:picChg>
      </pc:sldChg>
      <pc:sldChg chg="addSp modSp add mod ord">
        <pc:chgData name="Amy Wiegman" userId="dddd65a5-bf35-434b-8d3c-a209eac15d1b" providerId="ADAL" clId="{721210A9-68C7-437D-9D5A-D6A9A41C547C}" dt="2026-05-04T21:20:38.832" v="2206"/>
        <pc:sldMkLst>
          <pc:docMk/>
          <pc:sldMk cId="2884217630" sldId="569"/>
        </pc:sldMkLst>
        <pc:picChg chg="add mod">
          <ac:chgData name="Amy Wiegman" userId="dddd65a5-bf35-434b-8d3c-a209eac15d1b" providerId="ADAL" clId="{721210A9-68C7-437D-9D5A-D6A9A41C547C}" dt="2026-05-04T19:08:03.890" v="2083" actId="1076"/>
          <ac:picMkLst>
            <pc:docMk/>
            <pc:sldMk cId="2884217630" sldId="569"/>
            <ac:picMk id="3" creationId="{B28BC2C3-F48A-7737-C401-319165B68EFA}"/>
          </ac:picMkLst>
        </pc:picChg>
      </pc:sldChg>
      <pc:sldChg chg="addSp modSp add mod ord">
        <pc:chgData name="Amy Wiegman" userId="dddd65a5-bf35-434b-8d3c-a209eac15d1b" providerId="ADAL" clId="{721210A9-68C7-437D-9D5A-D6A9A41C547C}" dt="2026-05-04T21:20:38.832" v="2206"/>
        <pc:sldMkLst>
          <pc:docMk/>
          <pc:sldMk cId="3880533253" sldId="570"/>
        </pc:sldMkLst>
        <pc:picChg chg="add mod">
          <ac:chgData name="Amy Wiegman" userId="dddd65a5-bf35-434b-8d3c-a209eac15d1b" providerId="ADAL" clId="{721210A9-68C7-437D-9D5A-D6A9A41C547C}" dt="2026-05-04T19:07:30.545" v="2074" actId="1076"/>
          <ac:picMkLst>
            <pc:docMk/>
            <pc:sldMk cId="3880533253" sldId="570"/>
            <ac:picMk id="3" creationId="{1C2BA965-0C99-E668-87C5-D00AEEFF8B46}"/>
          </ac:picMkLst>
        </pc:picChg>
      </pc:sldChg>
      <pc:sldChg chg="addSp modSp add mod ord">
        <pc:chgData name="Amy Wiegman" userId="dddd65a5-bf35-434b-8d3c-a209eac15d1b" providerId="ADAL" clId="{721210A9-68C7-437D-9D5A-D6A9A41C547C}" dt="2026-05-04T21:20:38.832" v="2206"/>
        <pc:sldMkLst>
          <pc:docMk/>
          <pc:sldMk cId="3510233584" sldId="571"/>
        </pc:sldMkLst>
        <pc:picChg chg="add mod">
          <ac:chgData name="Amy Wiegman" userId="dddd65a5-bf35-434b-8d3c-a209eac15d1b" providerId="ADAL" clId="{721210A9-68C7-437D-9D5A-D6A9A41C547C}" dt="2026-05-04T19:07:15.606" v="2070" actId="1076"/>
          <ac:picMkLst>
            <pc:docMk/>
            <pc:sldMk cId="3510233584" sldId="571"/>
            <ac:picMk id="3" creationId="{E67A235B-9822-83F3-4989-486800D13361}"/>
          </ac:picMkLst>
        </pc:picChg>
      </pc:sldChg>
      <pc:sldChg chg="addSp modSp add mod ord">
        <pc:chgData name="Amy Wiegman" userId="dddd65a5-bf35-434b-8d3c-a209eac15d1b" providerId="ADAL" clId="{721210A9-68C7-437D-9D5A-D6A9A41C547C}" dt="2026-05-04T21:20:38.832" v="2206"/>
        <pc:sldMkLst>
          <pc:docMk/>
          <pc:sldMk cId="3887538322" sldId="572"/>
        </pc:sldMkLst>
        <pc:picChg chg="add mod">
          <ac:chgData name="Amy Wiegman" userId="dddd65a5-bf35-434b-8d3c-a209eac15d1b" providerId="ADAL" clId="{721210A9-68C7-437D-9D5A-D6A9A41C547C}" dt="2026-05-04T19:06:43.812" v="2066" actId="1076"/>
          <ac:picMkLst>
            <pc:docMk/>
            <pc:sldMk cId="3887538322" sldId="572"/>
            <ac:picMk id="3" creationId="{BEF0D772-2E0F-5B33-B9D7-2D9973CD3842}"/>
          </ac:picMkLst>
        </pc:picChg>
      </pc:sldChg>
      <pc:sldChg chg="addSp delSp modSp add mod">
        <pc:chgData name="Amy Wiegman" userId="dddd65a5-bf35-434b-8d3c-a209eac15d1b" providerId="ADAL" clId="{721210A9-68C7-437D-9D5A-D6A9A41C547C}" dt="2026-05-04T21:16:14.197" v="2198" actId="14100"/>
        <pc:sldMkLst>
          <pc:docMk/>
          <pc:sldMk cId="1749814299" sldId="573"/>
        </pc:sldMkLst>
        <pc:spChg chg="del">
          <ac:chgData name="Amy Wiegman" userId="dddd65a5-bf35-434b-8d3c-a209eac15d1b" providerId="ADAL" clId="{721210A9-68C7-437D-9D5A-D6A9A41C547C}" dt="2026-05-04T19:47:15.696" v="2169" actId="478"/>
          <ac:spMkLst>
            <pc:docMk/>
            <pc:sldMk cId="1749814299" sldId="573"/>
            <ac:spMk id="2" creationId="{08034C78-FF6E-4780-A6CB-54D8059A5DF9}"/>
          </ac:spMkLst>
        </pc:spChg>
        <pc:spChg chg="del">
          <ac:chgData name="Amy Wiegman" userId="dddd65a5-bf35-434b-8d3c-a209eac15d1b" providerId="ADAL" clId="{721210A9-68C7-437D-9D5A-D6A9A41C547C}" dt="2026-05-04T19:47:17.402" v="2170" actId="478"/>
          <ac:spMkLst>
            <pc:docMk/>
            <pc:sldMk cId="1749814299" sldId="573"/>
            <ac:spMk id="3" creationId="{2652F815-70BB-B804-6B13-30897B240108}"/>
          </ac:spMkLst>
        </pc:spChg>
        <pc:picChg chg="add mod">
          <ac:chgData name="Amy Wiegman" userId="dddd65a5-bf35-434b-8d3c-a209eac15d1b" providerId="ADAL" clId="{721210A9-68C7-437D-9D5A-D6A9A41C547C}" dt="2026-05-04T21:16:14.197" v="2198" actId="14100"/>
          <ac:picMkLst>
            <pc:docMk/>
            <pc:sldMk cId="1749814299" sldId="573"/>
            <ac:picMk id="3" creationId="{FA49B2B2-7627-0462-3FF3-55AF9889E017}"/>
          </ac:picMkLst>
        </pc:picChg>
        <pc:picChg chg="del">
          <ac:chgData name="Amy Wiegman" userId="dddd65a5-bf35-434b-8d3c-a209eac15d1b" providerId="ADAL" clId="{721210A9-68C7-437D-9D5A-D6A9A41C547C}" dt="2026-05-04T19:47:14.084" v="2168" actId="478"/>
          <ac:picMkLst>
            <pc:docMk/>
            <pc:sldMk cId="1749814299" sldId="573"/>
            <ac:picMk id="6" creationId="{8A5336CE-B2CE-6D2B-4BA5-682C5DB68F87}"/>
          </ac:picMkLst>
        </pc:picChg>
      </pc:sldChg>
      <pc:sldChg chg="addSp modSp add mod">
        <pc:chgData name="Amy Wiegman" userId="dddd65a5-bf35-434b-8d3c-a209eac15d1b" providerId="ADAL" clId="{721210A9-68C7-437D-9D5A-D6A9A41C547C}" dt="2026-05-04T21:16:34.228" v="2202" actId="1076"/>
        <pc:sldMkLst>
          <pc:docMk/>
          <pc:sldMk cId="1022225040" sldId="574"/>
        </pc:sldMkLst>
        <pc:picChg chg="add mod">
          <ac:chgData name="Amy Wiegman" userId="dddd65a5-bf35-434b-8d3c-a209eac15d1b" providerId="ADAL" clId="{721210A9-68C7-437D-9D5A-D6A9A41C547C}" dt="2026-05-04T21:16:34.228" v="2202" actId="1076"/>
          <ac:picMkLst>
            <pc:docMk/>
            <pc:sldMk cId="1022225040" sldId="574"/>
            <ac:picMk id="3" creationId="{02FCC4A5-1439-EEED-486E-56CD84A14F14}"/>
          </ac:picMkLst>
        </pc:picChg>
      </pc:sldChg>
      <pc:sldChg chg="addSp modSp add mod">
        <pc:chgData name="Amy Wiegman" userId="dddd65a5-bf35-434b-8d3c-a209eac15d1b" providerId="ADAL" clId="{721210A9-68C7-437D-9D5A-D6A9A41C547C}" dt="2026-05-04T21:17:26.676" v="2204" actId="14100"/>
        <pc:sldMkLst>
          <pc:docMk/>
          <pc:sldMk cId="3595174506" sldId="575"/>
        </pc:sldMkLst>
        <pc:picChg chg="add mod">
          <ac:chgData name="Amy Wiegman" userId="dddd65a5-bf35-434b-8d3c-a209eac15d1b" providerId="ADAL" clId="{721210A9-68C7-437D-9D5A-D6A9A41C547C}" dt="2026-05-04T21:17:26.676" v="2204" actId="14100"/>
          <ac:picMkLst>
            <pc:docMk/>
            <pc:sldMk cId="3595174506" sldId="575"/>
            <ac:picMk id="3" creationId="{B3765A09-37DF-A828-7A81-195928F17E6B}"/>
          </ac:picMkLst>
        </pc:picChg>
      </pc:sldChg>
      <pc:sldChg chg="addSp modSp add mod">
        <pc:chgData name="Amy Wiegman" userId="dddd65a5-bf35-434b-8d3c-a209eac15d1b" providerId="ADAL" clId="{721210A9-68C7-437D-9D5A-D6A9A41C547C}" dt="2026-05-04T21:15:31.391" v="2190" actId="1076"/>
        <pc:sldMkLst>
          <pc:docMk/>
          <pc:sldMk cId="2516133058" sldId="576"/>
        </pc:sldMkLst>
        <pc:picChg chg="add mod">
          <ac:chgData name="Amy Wiegman" userId="dddd65a5-bf35-434b-8d3c-a209eac15d1b" providerId="ADAL" clId="{721210A9-68C7-437D-9D5A-D6A9A41C547C}" dt="2026-05-04T21:15:31.391" v="2190" actId="1076"/>
          <ac:picMkLst>
            <pc:docMk/>
            <pc:sldMk cId="2516133058" sldId="576"/>
            <ac:picMk id="3" creationId="{32B40C44-BECE-502E-E675-DEBC7FF11579}"/>
          </ac:picMkLst>
        </pc:picChg>
      </pc:sldChg>
      <pc:sldMasterChg chg="delSldLayout">
        <pc:chgData name="Amy Wiegman" userId="dddd65a5-bf35-434b-8d3c-a209eac15d1b" providerId="ADAL" clId="{721210A9-68C7-437D-9D5A-D6A9A41C547C}" dt="2026-05-04T16:21:14.932" v="1196" actId="47"/>
        <pc:sldMasterMkLst>
          <pc:docMk/>
          <pc:sldMasterMk cId="251429231" sldId="2147483860"/>
        </pc:sldMasterMkLst>
        <pc:sldLayoutChg chg="del">
          <pc:chgData name="Amy Wiegman" userId="dddd65a5-bf35-434b-8d3c-a209eac15d1b" providerId="ADAL" clId="{721210A9-68C7-437D-9D5A-D6A9A41C547C}" dt="2026-05-04T16:21:14.932" v="1196" actId="47"/>
          <pc:sldLayoutMkLst>
            <pc:docMk/>
            <pc:sldMasterMk cId="251429231" sldId="2147483860"/>
            <pc:sldLayoutMk cId="2657815816" sldId="2147483872"/>
          </pc:sldLayoutMkLst>
        </pc:sldLayoutChg>
        <pc:sldLayoutChg chg="del">
          <pc:chgData name="Amy Wiegman" userId="dddd65a5-bf35-434b-8d3c-a209eac15d1b" providerId="ADAL" clId="{721210A9-68C7-437D-9D5A-D6A9A41C547C}" dt="2026-05-04T16:21:06.375" v="1194" actId="47"/>
          <pc:sldLayoutMkLst>
            <pc:docMk/>
            <pc:sldMasterMk cId="251429231" sldId="2147483860"/>
            <pc:sldLayoutMk cId="3783529483" sldId="2147483873"/>
          </pc:sldLayoutMkLst>
        </pc:sldLayoutChg>
        <pc:sldLayoutChg chg="del">
          <pc:chgData name="Amy Wiegman" userId="dddd65a5-bf35-434b-8d3c-a209eac15d1b" providerId="ADAL" clId="{721210A9-68C7-437D-9D5A-D6A9A41C547C}" dt="2026-05-04T16:21:10.248" v="1195" actId="47"/>
          <pc:sldLayoutMkLst>
            <pc:docMk/>
            <pc:sldMasterMk cId="251429231" sldId="2147483860"/>
            <pc:sldLayoutMk cId="2362584149" sldId="2147483874"/>
          </pc:sldLayoutMkLst>
        </pc:sldLayoutChg>
        <pc:sldLayoutChg chg="del">
          <pc:chgData name="Amy Wiegman" userId="dddd65a5-bf35-434b-8d3c-a209eac15d1b" providerId="ADAL" clId="{721210A9-68C7-437D-9D5A-D6A9A41C547C}" dt="2026-05-04T16:21:06.375" v="1194" actId="47"/>
          <pc:sldLayoutMkLst>
            <pc:docMk/>
            <pc:sldMasterMk cId="251429231" sldId="2147483860"/>
            <pc:sldLayoutMk cId="1566427596" sldId="2147483875"/>
          </pc:sldLayoutMkLst>
        </pc:sldLayoutChg>
      </pc:sldMasterChg>
    </pc:docChg>
  </pc:docChgLst>
  <pc:docChgLst>
    <pc:chgData name="Ashlee Weaver" userId="5c550cd6-0fd3-445c-9ff7-7b08fb5352f6" providerId="ADAL" clId="{F3338FE1-3104-4674-B4B5-C03FE2919DAA}"/>
    <pc:docChg chg="custSel modSld">
      <pc:chgData name="Ashlee Weaver" userId="5c550cd6-0fd3-445c-9ff7-7b08fb5352f6" providerId="ADAL" clId="{F3338FE1-3104-4674-B4B5-C03FE2919DAA}" dt="2026-05-05T14:41:33.986" v="17" actId="12788"/>
      <pc:docMkLst>
        <pc:docMk/>
      </pc:docMkLst>
      <pc:sldChg chg="modSp mod">
        <pc:chgData name="Ashlee Weaver" userId="5c550cd6-0fd3-445c-9ff7-7b08fb5352f6" providerId="ADAL" clId="{F3338FE1-3104-4674-B4B5-C03FE2919DAA}" dt="2026-05-05T14:40:15.348" v="7" actId="2711"/>
        <pc:sldMkLst>
          <pc:docMk/>
          <pc:sldMk cId="3936776313" sldId="260"/>
        </pc:sldMkLst>
        <pc:spChg chg="mod">
          <ac:chgData name="Ashlee Weaver" userId="5c550cd6-0fd3-445c-9ff7-7b08fb5352f6" providerId="ADAL" clId="{F3338FE1-3104-4674-B4B5-C03FE2919DAA}" dt="2026-05-05T14:40:15.348" v="7" actId="2711"/>
          <ac:spMkLst>
            <pc:docMk/>
            <pc:sldMk cId="3936776313" sldId="260"/>
            <ac:spMk id="2" creationId="{52F159BE-3D4E-65C6-3C7A-6810FD9C8ACE}"/>
          </ac:spMkLst>
        </pc:spChg>
      </pc:sldChg>
      <pc:sldChg chg="modSp mod">
        <pc:chgData name="Ashlee Weaver" userId="5c550cd6-0fd3-445c-9ff7-7b08fb5352f6" providerId="ADAL" clId="{F3338FE1-3104-4674-B4B5-C03FE2919DAA}" dt="2026-05-05T14:40:45.566" v="10" actId="2711"/>
        <pc:sldMkLst>
          <pc:docMk/>
          <pc:sldMk cId="3713851089" sldId="318"/>
        </pc:sldMkLst>
        <pc:spChg chg="mod">
          <ac:chgData name="Ashlee Weaver" userId="5c550cd6-0fd3-445c-9ff7-7b08fb5352f6" providerId="ADAL" clId="{F3338FE1-3104-4674-B4B5-C03FE2919DAA}" dt="2026-05-05T14:40:45.566" v="10" actId="2711"/>
          <ac:spMkLst>
            <pc:docMk/>
            <pc:sldMk cId="3713851089" sldId="318"/>
            <ac:spMk id="2" creationId="{52F159BE-3D4E-65C6-3C7A-6810FD9C8ACE}"/>
          </ac:spMkLst>
        </pc:spChg>
      </pc:sldChg>
      <pc:sldChg chg="modSp mod">
        <pc:chgData name="Ashlee Weaver" userId="5c550cd6-0fd3-445c-9ff7-7b08fb5352f6" providerId="ADAL" clId="{F3338FE1-3104-4674-B4B5-C03FE2919DAA}" dt="2026-05-05T14:40:33.353" v="9" actId="2711"/>
        <pc:sldMkLst>
          <pc:docMk/>
          <pc:sldMk cId="1329254986" sldId="320"/>
        </pc:sldMkLst>
        <pc:spChg chg="mod">
          <ac:chgData name="Ashlee Weaver" userId="5c550cd6-0fd3-445c-9ff7-7b08fb5352f6" providerId="ADAL" clId="{F3338FE1-3104-4674-B4B5-C03FE2919DAA}" dt="2026-05-05T14:40:33.353" v="9" actId="2711"/>
          <ac:spMkLst>
            <pc:docMk/>
            <pc:sldMk cId="1329254986" sldId="320"/>
            <ac:spMk id="2" creationId="{52F159BE-3D4E-65C6-3C7A-6810FD9C8ACE}"/>
          </ac:spMkLst>
        </pc:spChg>
      </pc:sldChg>
      <pc:sldChg chg="addSp delSp modSp mod">
        <pc:chgData name="Ashlee Weaver" userId="5c550cd6-0fd3-445c-9ff7-7b08fb5352f6" providerId="ADAL" clId="{F3338FE1-3104-4674-B4B5-C03FE2919DAA}" dt="2026-05-05T14:41:33.986" v="17" actId="12788"/>
        <pc:sldMkLst>
          <pc:docMk/>
          <pc:sldMk cId="27906" sldId="484"/>
        </pc:sldMkLst>
        <pc:spChg chg="mod">
          <ac:chgData name="Ashlee Weaver" userId="5c550cd6-0fd3-445c-9ff7-7b08fb5352f6" providerId="ADAL" clId="{F3338FE1-3104-4674-B4B5-C03FE2919DAA}" dt="2026-05-05T14:41:10.838" v="14" actId="12788"/>
          <ac:spMkLst>
            <pc:docMk/>
            <pc:sldMk cId="27906" sldId="484"/>
            <ac:spMk id="2" creationId="{DE0A5FEB-1614-12E2-A307-11CA8CD4F85B}"/>
          </ac:spMkLst>
        </pc:spChg>
        <pc:spChg chg="mod">
          <ac:chgData name="Ashlee Weaver" userId="5c550cd6-0fd3-445c-9ff7-7b08fb5352f6" providerId="ADAL" clId="{F3338FE1-3104-4674-B4B5-C03FE2919DAA}" dt="2026-05-05T14:41:33.986" v="17" actId="12788"/>
          <ac:spMkLst>
            <pc:docMk/>
            <pc:sldMk cId="27906" sldId="484"/>
            <ac:spMk id="3" creationId="{2E5163AB-DFEE-DD5C-945F-C7D5E15B3107}"/>
          </ac:spMkLst>
        </pc:spChg>
        <pc:picChg chg="add mod">
          <ac:chgData name="Ashlee Weaver" userId="5c550cd6-0fd3-445c-9ff7-7b08fb5352f6" providerId="ADAL" clId="{F3338FE1-3104-4674-B4B5-C03FE2919DAA}" dt="2026-05-05T14:36:20.687" v="4" actId="1076"/>
          <ac:picMkLst>
            <pc:docMk/>
            <pc:sldMk cId="27906" sldId="484"/>
            <ac:picMk id="13" creationId="{62CC3C9C-6432-B3E9-4DF2-6D87EB67CF71}"/>
          </ac:picMkLst>
        </pc:picChg>
        <pc:picChg chg="del">
          <ac:chgData name="Ashlee Weaver" userId="5c550cd6-0fd3-445c-9ff7-7b08fb5352f6" providerId="ADAL" clId="{F3338FE1-3104-4674-B4B5-C03FE2919DAA}" dt="2026-05-05T14:36:23.322" v="5" actId="478"/>
          <ac:picMkLst>
            <pc:docMk/>
            <pc:sldMk cId="27906" sldId="484"/>
            <ac:picMk id="17" creationId="{AC1C4A52-64F2-AEA3-305E-87F3F686EFF4}"/>
          </ac:picMkLst>
        </pc:picChg>
      </pc:sldChg>
      <pc:sldChg chg="modSp mod">
        <pc:chgData name="Ashlee Weaver" userId="5c550cd6-0fd3-445c-9ff7-7b08fb5352f6" providerId="ADAL" clId="{F3338FE1-3104-4674-B4B5-C03FE2919DAA}" dt="2026-05-05T14:40:03.285" v="6" actId="2711"/>
        <pc:sldMkLst>
          <pc:docMk/>
          <pc:sldMk cId="1874867625" sldId="506"/>
        </pc:sldMkLst>
        <pc:spChg chg="mod">
          <ac:chgData name="Ashlee Weaver" userId="5c550cd6-0fd3-445c-9ff7-7b08fb5352f6" providerId="ADAL" clId="{F3338FE1-3104-4674-B4B5-C03FE2919DAA}" dt="2026-05-05T14:40:03.285" v="6" actId="2711"/>
          <ac:spMkLst>
            <pc:docMk/>
            <pc:sldMk cId="1874867625" sldId="506"/>
            <ac:spMk id="2" creationId="{67D4FC96-7EEA-47FB-1FCB-1A32658A2F77}"/>
          </ac:spMkLst>
        </pc:spChg>
      </pc:sldChg>
      <pc:sldChg chg="modSp mod">
        <pc:chgData name="Ashlee Weaver" userId="5c550cd6-0fd3-445c-9ff7-7b08fb5352f6" providerId="ADAL" clId="{F3338FE1-3104-4674-B4B5-C03FE2919DAA}" dt="2026-05-05T14:40:24.126" v="8" actId="2711"/>
        <pc:sldMkLst>
          <pc:docMk/>
          <pc:sldMk cId="4089548219" sldId="548"/>
        </pc:sldMkLst>
        <pc:spChg chg="mod">
          <ac:chgData name="Ashlee Weaver" userId="5c550cd6-0fd3-445c-9ff7-7b08fb5352f6" providerId="ADAL" clId="{F3338FE1-3104-4674-B4B5-C03FE2919DAA}" dt="2026-05-05T14:40:24.126" v="8" actId="2711"/>
          <ac:spMkLst>
            <pc:docMk/>
            <pc:sldMk cId="4089548219" sldId="548"/>
            <ac:spMk id="2" creationId="{5BAA7923-0E87-FD56-C100-C1AC06212604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2"/>
          <c:order val="1"/>
          <c:tx>
            <c:strRef>
              <c:f>Revenue!$D$1</c:f>
              <c:strCache>
                <c:ptCount val="1"/>
              </c:strCache>
              <c:extLst xmlns:c15="http://schemas.microsoft.com/office/drawing/2012/chart"/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85000"/>
                      <a:satMod val="130000"/>
                    </a:schemeClr>
                  </a:gs>
                  <a:gs pos="34000">
                    <a:schemeClr val="accent1">
                      <a:shade val="87000"/>
                      <a:satMod val="125000"/>
                    </a:schemeClr>
                  </a:gs>
                  <a:gs pos="70000">
                    <a:schemeClr val="accent1">
                      <a:tint val="100000"/>
                      <a:shade val="90000"/>
                      <a:satMod val="130000"/>
                    </a:schemeClr>
                  </a:gs>
                  <a:gs pos="100000">
                    <a:schemeClr val="accent1">
                      <a:tint val="100000"/>
                      <a:shade val="100000"/>
                      <a:satMod val="11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44450" dist="25400" dir="2700000" algn="br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 xmlns:c15="http://schemas.microsoft.com/office/drawing/2012/chart">
              <c:ext xmlns:c16="http://schemas.microsoft.com/office/drawing/2014/chart" uri="{C3380CC4-5D6E-409C-BE32-E72D297353CC}">
                <c16:uniqueId val="{0000001F-E01C-45AF-9EAF-9951CE60278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85000"/>
                      <a:satMod val="130000"/>
                    </a:schemeClr>
                  </a:gs>
                  <a:gs pos="34000">
                    <a:schemeClr val="accent2">
                      <a:shade val="87000"/>
                      <a:satMod val="125000"/>
                    </a:schemeClr>
                  </a:gs>
                  <a:gs pos="70000">
                    <a:schemeClr val="accent2">
                      <a:tint val="100000"/>
                      <a:shade val="90000"/>
                      <a:satMod val="130000"/>
                    </a:schemeClr>
                  </a:gs>
                  <a:gs pos="100000">
                    <a:schemeClr val="accent2">
                      <a:tint val="100000"/>
                      <a:shade val="100000"/>
                      <a:satMod val="11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44450" dist="25400" dir="2700000" algn="br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 xmlns:c15="http://schemas.microsoft.com/office/drawing/2012/chart">
              <c:ext xmlns:c16="http://schemas.microsoft.com/office/drawing/2014/chart" uri="{C3380CC4-5D6E-409C-BE32-E72D297353CC}">
                <c16:uniqueId val="{00000021-E01C-45AF-9EAF-9951CE602781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85000"/>
                      <a:satMod val="130000"/>
                    </a:schemeClr>
                  </a:gs>
                  <a:gs pos="34000">
                    <a:schemeClr val="accent3">
                      <a:shade val="87000"/>
                      <a:satMod val="125000"/>
                    </a:schemeClr>
                  </a:gs>
                  <a:gs pos="70000">
                    <a:schemeClr val="accent3">
                      <a:tint val="100000"/>
                      <a:shade val="90000"/>
                      <a:satMod val="130000"/>
                    </a:schemeClr>
                  </a:gs>
                  <a:gs pos="100000">
                    <a:schemeClr val="accent3">
                      <a:tint val="100000"/>
                      <a:shade val="100000"/>
                      <a:satMod val="11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44450" dist="25400" dir="2700000" algn="br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 xmlns:c15="http://schemas.microsoft.com/office/drawing/2012/chart">
              <c:ext xmlns:c16="http://schemas.microsoft.com/office/drawing/2014/chart" uri="{C3380CC4-5D6E-409C-BE32-E72D297353CC}">
                <c16:uniqueId val="{00000023-E01C-45AF-9EAF-9951CE602781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85000"/>
                      <a:satMod val="130000"/>
                    </a:schemeClr>
                  </a:gs>
                  <a:gs pos="34000">
                    <a:schemeClr val="accent4">
                      <a:shade val="87000"/>
                      <a:satMod val="125000"/>
                    </a:schemeClr>
                  </a:gs>
                  <a:gs pos="70000">
                    <a:schemeClr val="accent4">
                      <a:tint val="100000"/>
                      <a:shade val="90000"/>
                      <a:satMod val="130000"/>
                    </a:schemeClr>
                  </a:gs>
                  <a:gs pos="100000">
                    <a:schemeClr val="accent4">
                      <a:tint val="100000"/>
                      <a:shade val="100000"/>
                      <a:satMod val="11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44450" dist="25400" dir="2700000" algn="br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 xmlns:c15="http://schemas.microsoft.com/office/drawing/2012/chart">
              <c:ext xmlns:c16="http://schemas.microsoft.com/office/drawing/2014/chart" uri="{C3380CC4-5D6E-409C-BE32-E72D297353CC}">
                <c16:uniqueId val="{00000025-E01C-45AF-9EAF-9951CE602781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85000"/>
                      <a:satMod val="130000"/>
                    </a:schemeClr>
                  </a:gs>
                  <a:gs pos="34000">
                    <a:schemeClr val="accent5">
                      <a:shade val="87000"/>
                      <a:satMod val="125000"/>
                    </a:schemeClr>
                  </a:gs>
                  <a:gs pos="70000">
                    <a:schemeClr val="accent5">
                      <a:tint val="100000"/>
                      <a:shade val="90000"/>
                      <a:satMod val="130000"/>
                    </a:schemeClr>
                  </a:gs>
                  <a:gs pos="100000">
                    <a:schemeClr val="accent5">
                      <a:tint val="100000"/>
                      <a:shade val="100000"/>
                      <a:satMod val="11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44450" dist="25400" dir="2700000" algn="br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 xmlns:c15="http://schemas.microsoft.com/office/drawing/2012/chart">
              <c:ext xmlns:c16="http://schemas.microsoft.com/office/drawing/2014/chart" uri="{C3380CC4-5D6E-409C-BE32-E72D297353CC}">
                <c16:uniqueId val="{00000027-E01C-45AF-9EAF-9951CE602781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85000"/>
                      <a:satMod val="130000"/>
                    </a:schemeClr>
                  </a:gs>
                  <a:gs pos="34000">
                    <a:schemeClr val="accent6">
                      <a:shade val="87000"/>
                      <a:satMod val="125000"/>
                    </a:schemeClr>
                  </a:gs>
                  <a:gs pos="70000">
                    <a:schemeClr val="accent6">
                      <a:tint val="100000"/>
                      <a:shade val="90000"/>
                      <a:satMod val="130000"/>
                    </a:schemeClr>
                  </a:gs>
                  <a:gs pos="100000">
                    <a:schemeClr val="accent6">
                      <a:tint val="100000"/>
                      <a:shade val="100000"/>
                      <a:satMod val="11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44450" dist="25400" dir="2700000" algn="br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 xmlns:c15="http://schemas.microsoft.com/office/drawing/2012/chart">
              <c:ext xmlns:c16="http://schemas.microsoft.com/office/drawing/2014/chart" uri="{C3380CC4-5D6E-409C-BE32-E72D297353CC}">
                <c16:uniqueId val="{00000029-E01C-45AF-9EAF-9951CE602781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85000"/>
                      <a:satMod val="130000"/>
                    </a:schemeClr>
                  </a:gs>
                  <a:gs pos="34000">
                    <a:schemeClr val="accent1">
                      <a:lumMod val="60000"/>
                      <a:shade val="87000"/>
                      <a:satMod val="125000"/>
                    </a:schemeClr>
                  </a:gs>
                  <a:gs pos="70000">
                    <a:schemeClr val="accent1">
                      <a:lumMod val="60000"/>
                      <a:tint val="100000"/>
                      <a:shade val="90000"/>
                      <a:satMod val="130000"/>
                    </a:schemeClr>
                  </a:gs>
                  <a:gs pos="100000">
                    <a:schemeClr val="accent1">
                      <a:lumMod val="60000"/>
                      <a:tint val="100000"/>
                      <a:shade val="100000"/>
                      <a:satMod val="11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44450" dist="25400" dir="2700000" algn="br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 xmlns:c15="http://schemas.microsoft.com/office/drawing/2012/chart">
              <c:ext xmlns:c16="http://schemas.microsoft.com/office/drawing/2014/chart" uri="{C3380CC4-5D6E-409C-BE32-E72D297353CC}">
                <c16:uniqueId val="{0000002B-E01C-45AF-9EAF-9951CE60278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5="http://schemas.microsoft.com/office/drawing/2012/chart">
              <c:ext xmlns:c15="http://schemas.microsoft.com/office/drawing/2012/chart" uri="{CE6537A1-D6FC-4f65-9D91-7224C49458BB}"/>
            </c:extLst>
          </c:dLbls>
          <c:cat>
            <c:strRef>
              <c:f>Revenue!$A$2:$A$8</c:f>
              <c:strCache>
                <c:ptCount val="7"/>
                <c:pt idx="0">
                  <c:v>Sales Tax</c:v>
                </c:pt>
                <c:pt idx="1">
                  <c:v>State Revenue</c:v>
                </c:pt>
                <c:pt idx="2">
                  <c:v>Property Tax</c:v>
                </c:pt>
                <c:pt idx="3">
                  <c:v>Service Charges</c:v>
                </c:pt>
                <c:pt idx="4">
                  <c:v>Fees / Trash</c:v>
                </c:pt>
                <c:pt idx="5">
                  <c:v>Other</c:v>
                </c:pt>
                <c:pt idx="6">
                  <c:v>Licenses</c:v>
                </c:pt>
              </c:strCache>
              <c:extLst xmlns:c15="http://schemas.microsoft.com/office/drawing/2012/chart"/>
            </c:strRef>
          </c:cat>
          <c:val>
            <c:numRef>
              <c:f>Revenue!$D$2:$D$8</c:f>
              <c:numCache>
                <c:formatCode>General</c:formatCode>
                <c:ptCount val="7"/>
                <c:pt idx="3" formatCode="0%">
                  <c:v>0.8226</c:v>
                </c:pt>
                <c:pt idx="4" formatCode="0%">
                  <c:v>0.91769999999999996</c:v>
                </c:pt>
              </c:numCache>
              <c:extLst xmlns:c15="http://schemas.microsoft.com/office/drawing/2012/chart"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2C-E01C-45AF-9EAF-9951CE602781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extLst>
          <c:ext xmlns:c15="http://schemas.microsoft.com/office/drawing/2012/chart" uri="{02D57815-91ED-43cb-92C2-25804820EDAC}">
            <c15:filteredPi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Revenue!$B$1</c15:sqref>
                        </c15:formulaRef>
                      </c:ext>
                    </c:extLst>
                    <c:strCache>
                      <c:ptCount val="1"/>
                      <c:pt idx="0">
                        <c:v>Amount</c:v>
                      </c:pt>
                    </c:strCache>
                  </c:strRef>
                </c:tx>
                <c:dPt>
                  <c:idx val="0"/>
                  <c:bubble3D val="0"/>
                  <c:spPr>
                    <a:gradFill rotWithShape="1">
                      <a:gsLst>
                        <a:gs pos="0">
                          <a:schemeClr val="accent1">
                            <a:shade val="85000"/>
                            <a:satMod val="130000"/>
                          </a:schemeClr>
                        </a:gs>
                        <a:gs pos="34000">
                          <a:schemeClr val="accent1">
                            <a:shade val="87000"/>
                            <a:satMod val="125000"/>
                          </a:schemeClr>
                        </a:gs>
                        <a:gs pos="70000">
                          <a:schemeClr val="accent1">
                            <a:tint val="100000"/>
                            <a:shade val="90000"/>
                            <a:satMod val="130000"/>
                          </a:schemeClr>
                        </a:gs>
                        <a:gs pos="100000">
                          <a:schemeClr val="accent1">
                            <a:tint val="100000"/>
                            <a:shade val="100000"/>
                            <a:satMod val="110000"/>
                          </a:schemeClr>
                        </a:gs>
                      </a:gsLst>
                      <a:path path="circle">
                        <a:fillToRect l="100000" t="100000" r="100000" b="100000"/>
                      </a:path>
                    </a:gradFill>
                    <a:ln>
                      <a:noFill/>
                    </a:ln>
                    <a:effectLst>
                      <a:outerShdw blurRad="44450" dist="25400" dir="2700000" algn="br" rotWithShape="0">
                        <a:srgbClr val="000000">
                          <a:alpha val="60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9800000"/>
                      </a:lightRig>
                    </a:scene3d>
                    <a:sp3d prstMaterial="flat">
                      <a:bevelT w="25400" h="31750"/>
                    </a:sp3d>
                  </c:spPr>
                  <c:extLst>
                    <c:ext xmlns:c16="http://schemas.microsoft.com/office/drawing/2014/chart" uri="{C3380CC4-5D6E-409C-BE32-E72D297353CC}">
                      <c16:uniqueId val="{00000010-E01C-45AF-9EAF-9951CE602781}"/>
                    </c:ext>
                  </c:extLst>
                </c:dPt>
                <c:dPt>
                  <c:idx val="1"/>
                  <c:bubble3D val="0"/>
                  <c:spPr>
                    <a:gradFill rotWithShape="1">
                      <a:gsLst>
                        <a:gs pos="0">
                          <a:schemeClr val="accent2">
                            <a:shade val="85000"/>
                            <a:satMod val="130000"/>
                          </a:schemeClr>
                        </a:gs>
                        <a:gs pos="34000">
                          <a:schemeClr val="accent2">
                            <a:shade val="87000"/>
                            <a:satMod val="125000"/>
                          </a:schemeClr>
                        </a:gs>
                        <a:gs pos="70000">
                          <a:schemeClr val="accent2">
                            <a:tint val="100000"/>
                            <a:shade val="90000"/>
                            <a:satMod val="130000"/>
                          </a:schemeClr>
                        </a:gs>
                        <a:gs pos="100000">
                          <a:schemeClr val="accent2">
                            <a:tint val="100000"/>
                            <a:shade val="100000"/>
                            <a:satMod val="110000"/>
                          </a:schemeClr>
                        </a:gs>
                      </a:gsLst>
                      <a:path path="circle">
                        <a:fillToRect l="100000" t="100000" r="100000" b="100000"/>
                      </a:path>
                    </a:gradFill>
                    <a:ln>
                      <a:noFill/>
                    </a:ln>
                    <a:effectLst>
                      <a:outerShdw blurRad="44450" dist="25400" dir="2700000" algn="br" rotWithShape="0">
                        <a:srgbClr val="000000">
                          <a:alpha val="60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9800000"/>
                      </a:lightRig>
                    </a:scene3d>
                    <a:sp3d prstMaterial="flat">
                      <a:bevelT w="25400" h="31750"/>
                    </a:sp3d>
                  </c:spPr>
                  <c:extLst>
                    <c:ext xmlns:c16="http://schemas.microsoft.com/office/drawing/2014/chart" uri="{C3380CC4-5D6E-409C-BE32-E72D297353CC}">
                      <c16:uniqueId val="{00000012-E01C-45AF-9EAF-9951CE602781}"/>
                    </c:ext>
                  </c:extLst>
                </c:dPt>
                <c:dPt>
                  <c:idx val="2"/>
                  <c:bubble3D val="0"/>
                  <c:spPr>
                    <a:gradFill rotWithShape="1">
                      <a:gsLst>
                        <a:gs pos="0">
                          <a:schemeClr val="accent3">
                            <a:shade val="85000"/>
                            <a:satMod val="130000"/>
                          </a:schemeClr>
                        </a:gs>
                        <a:gs pos="34000">
                          <a:schemeClr val="accent3">
                            <a:shade val="87000"/>
                            <a:satMod val="125000"/>
                          </a:schemeClr>
                        </a:gs>
                        <a:gs pos="70000">
                          <a:schemeClr val="accent3">
                            <a:tint val="100000"/>
                            <a:shade val="90000"/>
                            <a:satMod val="130000"/>
                          </a:schemeClr>
                        </a:gs>
                        <a:gs pos="100000">
                          <a:schemeClr val="accent3">
                            <a:tint val="100000"/>
                            <a:shade val="100000"/>
                            <a:satMod val="110000"/>
                          </a:schemeClr>
                        </a:gs>
                      </a:gsLst>
                      <a:path path="circle">
                        <a:fillToRect l="100000" t="100000" r="100000" b="100000"/>
                      </a:path>
                    </a:gradFill>
                    <a:ln>
                      <a:noFill/>
                    </a:ln>
                    <a:effectLst>
                      <a:outerShdw blurRad="44450" dist="25400" dir="2700000" algn="br" rotWithShape="0">
                        <a:srgbClr val="000000">
                          <a:alpha val="60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9800000"/>
                      </a:lightRig>
                    </a:scene3d>
                    <a:sp3d prstMaterial="flat">
                      <a:bevelT w="25400" h="31750"/>
                    </a:sp3d>
                  </c:spPr>
                  <c:extLst>
                    <c:ext xmlns:c16="http://schemas.microsoft.com/office/drawing/2014/chart" uri="{C3380CC4-5D6E-409C-BE32-E72D297353CC}">
                      <c16:uniqueId val="{00000014-E01C-45AF-9EAF-9951CE602781}"/>
                    </c:ext>
                  </c:extLst>
                </c:dPt>
                <c:dPt>
                  <c:idx val="3"/>
                  <c:bubble3D val="0"/>
                  <c:spPr>
                    <a:gradFill rotWithShape="1">
                      <a:gsLst>
                        <a:gs pos="0">
                          <a:schemeClr val="accent4">
                            <a:shade val="85000"/>
                            <a:satMod val="130000"/>
                          </a:schemeClr>
                        </a:gs>
                        <a:gs pos="34000">
                          <a:schemeClr val="accent4">
                            <a:shade val="87000"/>
                            <a:satMod val="125000"/>
                          </a:schemeClr>
                        </a:gs>
                        <a:gs pos="70000">
                          <a:schemeClr val="accent4">
                            <a:tint val="100000"/>
                            <a:shade val="90000"/>
                            <a:satMod val="130000"/>
                          </a:schemeClr>
                        </a:gs>
                        <a:gs pos="100000">
                          <a:schemeClr val="accent4">
                            <a:tint val="100000"/>
                            <a:shade val="100000"/>
                            <a:satMod val="110000"/>
                          </a:schemeClr>
                        </a:gs>
                      </a:gsLst>
                      <a:path path="circle">
                        <a:fillToRect l="100000" t="100000" r="100000" b="100000"/>
                      </a:path>
                    </a:gradFill>
                    <a:ln>
                      <a:noFill/>
                    </a:ln>
                    <a:effectLst>
                      <a:outerShdw blurRad="44450" dist="25400" dir="2700000" algn="br" rotWithShape="0">
                        <a:srgbClr val="000000">
                          <a:alpha val="60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9800000"/>
                      </a:lightRig>
                    </a:scene3d>
                    <a:sp3d prstMaterial="flat">
                      <a:bevelT w="25400" h="31750"/>
                    </a:sp3d>
                  </c:spPr>
                  <c:extLst>
                    <c:ext xmlns:c16="http://schemas.microsoft.com/office/drawing/2014/chart" uri="{C3380CC4-5D6E-409C-BE32-E72D297353CC}">
                      <c16:uniqueId val="{00000016-E01C-45AF-9EAF-9951CE602781}"/>
                    </c:ext>
                  </c:extLst>
                </c:dPt>
                <c:dPt>
                  <c:idx val="4"/>
                  <c:bubble3D val="0"/>
                  <c:spPr>
                    <a:gradFill rotWithShape="1">
                      <a:gsLst>
                        <a:gs pos="0">
                          <a:schemeClr val="accent5">
                            <a:shade val="85000"/>
                            <a:satMod val="130000"/>
                          </a:schemeClr>
                        </a:gs>
                        <a:gs pos="34000">
                          <a:schemeClr val="accent5">
                            <a:shade val="87000"/>
                            <a:satMod val="125000"/>
                          </a:schemeClr>
                        </a:gs>
                        <a:gs pos="70000">
                          <a:schemeClr val="accent5">
                            <a:tint val="100000"/>
                            <a:shade val="90000"/>
                            <a:satMod val="130000"/>
                          </a:schemeClr>
                        </a:gs>
                        <a:gs pos="100000">
                          <a:schemeClr val="accent5">
                            <a:tint val="100000"/>
                            <a:shade val="100000"/>
                            <a:satMod val="110000"/>
                          </a:schemeClr>
                        </a:gs>
                      </a:gsLst>
                      <a:path path="circle">
                        <a:fillToRect l="100000" t="100000" r="100000" b="100000"/>
                      </a:path>
                    </a:gradFill>
                    <a:ln>
                      <a:noFill/>
                    </a:ln>
                    <a:effectLst>
                      <a:outerShdw blurRad="44450" dist="25400" dir="2700000" algn="br" rotWithShape="0">
                        <a:srgbClr val="000000">
                          <a:alpha val="60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9800000"/>
                      </a:lightRig>
                    </a:scene3d>
                    <a:sp3d prstMaterial="flat">
                      <a:bevelT w="25400" h="31750"/>
                    </a:sp3d>
                  </c:spPr>
                  <c:extLst>
                    <c:ext xmlns:c16="http://schemas.microsoft.com/office/drawing/2014/chart" uri="{C3380CC4-5D6E-409C-BE32-E72D297353CC}">
                      <c16:uniqueId val="{00000018-E01C-45AF-9EAF-9951CE602781}"/>
                    </c:ext>
                  </c:extLst>
                </c:dPt>
                <c:dPt>
                  <c:idx val="5"/>
                  <c:bubble3D val="0"/>
                  <c:spPr>
                    <a:gradFill rotWithShape="1">
                      <a:gsLst>
                        <a:gs pos="0">
                          <a:schemeClr val="accent6">
                            <a:shade val="85000"/>
                            <a:satMod val="130000"/>
                          </a:schemeClr>
                        </a:gs>
                        <a:gs pos="34000">
                          <a:schemeClr val="accent6">
                            <a:shade val="87000"/>
                            <a:satMod val="125000"/>
                          </a:schemeClr>
                        </a:gs>
                        <a:gs pos="70000">
                          <a:schemeClr val="accent6">
                            <a:tint val="100000"/>
                            <a:shade val="90000"/>
                            <a:satMod val="130000"/>
                          </a:schemeClr>
                        </a:gs>
                        <a:gs pos="100000">
                          <a:schemeClr val="accent6">
                            <a:tint val="100000"/>
                            <a:shade val="100000"/>
                            <a:satMod val="110000"/>
                          </a:schemeClr>
                        </a:gs>
                      </a:gsLst>
                      <a:path path="circle">
                        <a:fillToRect l="100000" t="100000" r="100000" b="100000"/>
                      </a:path>
                    </a:gradFill>
                    <a:ln>
                      <a:noFill/>
                    </a:ln>
                    <a:effectLst>
                      <a:outerShdw blurRad="44450" dist="25400" dir="2700000" algn="br" rotWithShape="0">
                        <a:srgbClr val="000000">
                          <a:alpha val="60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9800000"/>
                      </a:lightRig>
                    </a:scene3d>
                    <a:sp3d prstMaterial="flat">
                      <a:bevelT w="25400" h="31750"/>
                    </a:sp3d>
                  </c:spPr>
                  <c:extLst>
                    <c:ext xmlns:c16="http://schemas.microsoft.com/office/drawing/2014/chart" uri="{C3380CC4-5D6E-409C-BE32-E72D297353CC}">
                      <c16:uniqueId val="{0000001A-E01C-45AF-9EAF-9951CE602781}"/>
                    </c:ext>
                  </c:extLst>
                </c:dPt>
                <c:dPt>
                  <c:idx val="6"/>
                  <c:bubble3D val="0"/>
                  <c:spPr>
                    <a:gradFill rotWithShape="1">
                      <a:gsLst>
                        <a:gs pos="0">
                          <a:schemeClr val="accent1">
                            <a:lumMod val="60000"/>
                            <a:shade val="85000"/>
                            <a:satMod val="130000"/>
                          </a:schemeClr>
                        </a:gs>
                        <a:gs pos="34000">
                          <a:schemeClr val="accent1">
                            <a:lumMod val="60000"/>
                            <a:shade val="87000"/>
                            <a:satMod val="125000"/>
                          </a:schemeClr>
                        </a:gs>
                        <a:gs pos="70000">
                          <a:schemeClr val="accent1">
                            <a:lumMod val="60000"/>
                            <a:tint val="100000"/>
                            <a:shade val="90000"/>
                            <a:satMod val="130000"/>
                          </a:schemeClr>
                        </a:gs>
                        <a:gs pos="100000">
                          <a:schemeClr val="accent1">
                            <a:lumMod val="60000"/>
                            <a:tint val="100000"/>
                            <a:shade val="100000"/>
                            <a:satMod val="110000"/>
                          </a:schemeClr>
                        </a:gs>
                      </a:gsLst>
                      <a:path path="circle">
                        <a:fillToRect l="100000" t="100000" r="100000" b="100000"/>
                      </a:path>
                    </a:gradFill>
                    <a:ln>
                      <a:noFill/>
                    </a:ln>
                    <a:effectLst>
                      <a:outerShdw blurRad="44450" dist="25400" dir="2700000" algn="br" rotWithShape="0">
                        <a:srgbClr val="000000">
                          <a:alpha val="60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9800000"/>
                      </a:lightRig>
                    </a:scene3d>
                    <a:sp3d prstMaterial="flat">
                      <a:bevelT w="25400" h="31750"/>
                    </a:sp3d>
                  </c:spPr>
                  <c:extLst>
                    <c:ext xmlns:c16="http://schemas.microsoft.com/office/drawing/2014/chart" uri="{C3380CC4-5D6E-409C-BE32-E72D297353CC}">
                      <c16:uniqueId val="{0000001C-E01C-45AF-9EAF-9951CE602781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0"/>
                  <c:showCatName val="1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>
                    <c:ext uri="{CE6537A1-D6FC-4f65-9D91-7224C49458BB}"/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Revenue!$A$2:$A$8</c15:sqref>
                        </c15:formulaRef>
                      </c:ext>
                    </c:extLst>
                    <c:strCache>
                      <c:ptCount val="7"/>
                      <c:pt idx="0">
                        <c:v>Sales Tax</c:v>
                      </c:pt>
                      <c:pt idx="1">
                        <c:v>State Revenue</c:v>
                      </c:pt>
                      <c:pt idx="2">
                        <c:v>Property Tax</c:v>
                      </c:pt>
                      <c:pt idx="3">
                        <c:v>Service Charges</c:v>
                      </c:pt>
                      <c:pt idx="4">
                        <c:v>Fees / Trash</c:v>
                      </c:pt>
                      <c:pt idx="5">
                        <c:v>Other</c:v>
                      </c:pt>
                      <c:pt idx="6">
                        <c:v>Licenses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Revenue!$B$2:$B$8</c15:sqref>
                        </c15:formulaRef>
                      </c:ext>
                    </c:extLst>
                    <c:numCache>
                      <c:formatCode>_("$"* #,##0_);_("$"* \(#,##0\);_("$"* "-"??_);_(@_)</c:formatCode>
                      <c:ptCount val="7"/>
                      <c:pt idx="0">
                        <c:v>12822186</c:v>
                      </c:pt>
                      <c:pt idx="1">
                        <c:v>4215000</c:v>
                      </c:pt>
                      <c:pt idx="2">
                        <c:v>2412354</c:v>
                      </c:pt>
                      <c:pt idx="3">
                        <c:v>2362100</c:v>
                      </c:pt>
                      <c:pt idx="4">
                        <c:v>2321100</c:v>
                      </c:pt>
                      <c:pt idx="5">
                        <c:v>1223500</c:v>
                      </c:pt>
                      <c:pt idx="6">
                        <c:v>39000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D-E01C-45AF-9EAF-9951CE602781}"/>
                  </c:ext>
                </c:extLst>
              </c15:ser>
            </c15:filteredPieSeries>
          </c:ext>
        </c:extLst>
      </c:pieChart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1"/>
          <c:order val="1"/>
          <c:tx>
            <c:strRef>
              <c:f>Revenue!$C$1</c:f>
              <c:strCache>
                <c:ptCount val="1"/>
                <c:pt idx="0">
                  <c:v>% of total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/>
                  </a:gs>
                  <a:gs pos="90000">
                    <a:schemeClr val="accent1">
                      <a:shade val="100000"/>
                      <a:satMod val="105000"/>
                    </a:schemeClr>
                  </a:gs>
                  <a:gs pos="100000">
                    <a:schemeClr val="accent1">
                      <a:shade val="80000"/>
                      <a:satMod val="12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/>
              </a:scene3d>
              <a:sp3d extrusionH="12700" contourW="25400" prstMaterial="flat">
                <a:bevelT w="63500" h="152400" prst="angle"/>
                <a:contourClr>
                  <a:scrgbClr r="0" g="0" b="0">
                    <a:shade val="27000"/>
                    <a:satMod val="120000"/>
                  </a:sc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D18-4587-9AC0-0618344B1A4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/>
                  </a:gs>
                  <a:gs pos="90000">
                    <a:schemeClr val="accent2">
                      <a:shade val="100000"/>
                      <a:satMod val="105000"/>
                    </a:schemeClr>
                  </a:gs>
                  <a:gs pos="100000">
                    <a:schemeClr val="accent2">
                      <a:shade val="80000"/>
                      <a:satMod val="12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/>
              </a:scene3d>
              <a:sp3d extrusionH="12700" contourW="25400" prstMaterial="flat">
                <a:bevelT w="63500" h="152400" prst="angle"/>
                <a:contourClr>
                  <a:scrgbClr r="0" g="0" b="0">
                    <a:shade val="27000"/>
                    <a:satMod val="120000"/>
                  </a:sc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D18-4587-9AC0-0618344B1A43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/>
                  </a:gs>
                  <a:gs pos="90000">
                    <a:schemeClr val="accent3">
                      <a:shade val="100000"/>
                      <a:satMod val="105000"/>
                    </a:schemeClr>
                  </a:gs>
                  <a:gs pos="100000">
                    <a:schemeClr val="accent3">
                      <a:shade val="80000"/>
                      <a:satMod val="12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/>
              </a:scene3d>
              <a:sp3d extrusionH="12700" contourW="25400" prstMaterial="flat">
                <a:bevelT w="63500" h="152400" prst="angle"/>
                <a:contourClr>
                  <a:scrgbClr r="0" g="0" b="0">
                    <a:shade val="27000"/>
                    <a:satMod val="120000"/>
                  </a:sc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D18-4587-9AC0-0618344B1A43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/>
                  </a:gs>
                  <a:gs pos="90000">
                    <a:schemeClr val="accent4">
                      <a:shade val="100000"/>
                      <a:satMod val="105000"/>
                    </a:schemeClr>
                  </a:gs>
                  <a:gs pos="100000">
                    <a:schemeClr val="accent4">
                      <a:shade val="80000"/>
                      <a:satMod val="12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/>
              </a:scene3d>
              <a:sp3d extrusionH="12700" contourW="25400" prstMaterial="flat">
                <a:bevelT w="63500" h="152400" prst="angle"/>
                <a:contourClr>
                  <a:scrgbClr r="0" g="0" b="0">
                    <a:shade val="27000"/>
                    <a:satMod val="120000"/>
                  </a:sc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D18-4587-9AC0-0618344B1A43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/>
                  </a:gs>
                  <a:gs pos="90000">
                    <a:schemeClr val="accent5">
                      <a:shade val="100000"/>
                      <a:satMod val="105000"/>
                    </a:schemeClr>
                  </a:gs>
                  <a:gs pos="100000">
                    <a:schemeClr val="accent5">
                      <a:shade val="80000"/>
                      <a:satMod val="12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/>
              </a:scene3d>
              <a:sp3d extrusionH="12700" contourW="25400" prstMaterial="flat">
                <a:bevelT w="63500" h="152400" prst="angle"/>
                <a:contourClr>
                  <a:scrgbClr r="0" g="0" b="0">
                    <a:shade val="27000"/>
                    <a:satMod val="120000"/>
                  </a:sc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D18-4587-9AC0-0618344B1A43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/>
                  </a:gs>
                  <a:gs pos="90000">
                    <a:schemeClr val="accent6">
                      <a:shade val="100000"/>
                      <a:satMod val="105000"/>
                    </a:schemeClr>
                  </a:gs>
                  <a:gs pos="100000">
                    <a:schemeClr val="accent6">
                      <a:shade val="80000"/>
                      <a:satMod val="12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/>
              </a:scene3d>
              <a:sp3d extrusionH="12700" contourW="25400" prstMaterial="flat">
                <a:bevelT w="63500" h="152400" prst="angle"/>
                <a:contourClr>
                  <a:scrgbClr r="0" g="0" b="0">
                    <a:shade val="27000"/>
                    <a:satMod val="120000"/>
                  </a:sc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4D18-4587-9AC0-0618344B1A43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</a:schemeClr>
                  </a:gs>
                  <a:gs pos="90000">
                    <a:schemeClr val="accent1">
                      <a:lumMod val="60000"/>
                      <a:shade val="100000"/>
                      <a:satMod val="105000"/>
                    </a:schemeClr>
                  </a:gs>
                  <a:gs pos="100000">
                    <a:schemeClr val="accent1">
                      <a:lumMod val="60000"/>
                      <a:shade val="80000"/>
                      <a:satMod val="12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/>
              </a:scene3d>
              <a:sp3d extrusionH="12700" contourW="25400" prstMaterial="flat">
                <a:bevelT w="63500" h="152400" prst="angle"/>
                <a:contourClr>
                  <a:scrgbClr r="0" g="0" b="0">
                    <a:shade val="27000"/>
                    <a:satMod val="120000"/>
                  </a:sc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4D18-4587-9AC0-0618344B1A43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fld id="{CB8543FA-697D-4ABA-AA21-EE822DE37515}" type="CATEGORYNAME">
                      <a:rPr lang="en-US"/>
                      <a:pPr/>
                      <a:t>[CATEGORY NAME]</a:t>
                    </a:fld>
                    <a:r>
                      <a:rPr lang="en-US"/>
                      <a:t> Sharing
</a:t>
                    </a:r>
                    <a:fld id="{5024AF8B-EB90-43C5-A7CF-4CE756ED0162}" type="PERCENTAGE">
                      <a:rPr lang="en-US"/>
                      <a:pPr/>
                      <a:t>[PERCENTAGE]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D18-4587-9AC0-0618344B1A43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Revenue!$A$2:$A$8</c:f>
              <c:strCache>
                <c:ptCount val="7"/>
                <c:pt idx="0">
                  <c:v>Sales Tax</c:v>
                </c:pt>
                <c:pt idx="1">
                  <c:v>State Revenue</c:v>
                </c:pt>
                <c:pt idx="2">
                  <c:v>Property Tax</c:v>
                </c:pt>
                <c:pt idx="3">
                  <c:v>Service Charges</c:v>
                </c:pt>
                <c:pt idx="4">
                  <c:v>Fees / Trash</c:v>
                </c:pt>
                <c:pt idx="5">
                  <c:v>Other</c:v>
                </c:pt>
                <c:pt idx="6">
                  <c:v>Licenses</c:v>
                </c:pt>
              </c:strCache>
            </c:strRef>
          </c:cat>
          <c:val>
            <c:numRef>
              <c:f>Revenue!$C$2:$C$8</c:f>
              <c:numCache>
                <c:formatCode>0.00%</c:formatCode>
                <c:ptCount val="7"/>
                <c:pt idx="0">
                  <c:v>0.50490509245039616</c:v>
                </c:pt>
                <c:pt idx="1">
                  <c:v>0.16597598605092923</c:v>
                </c:pt>
                <c:pt idx="2">
                  <c:v>9.4992368648612893E-2</c:v>
                </c:pt>
                <c:pt idx="3">
                  <c:v>9.3013493867354663E-2</c:v>
                </c:pt>
                <c:pt idx="4">
                  <c:v>9.1399018083703876E-2</c:v>
                </c:pt>
                <c:pt idx="5">
                  <c:v>4.8178320031627975E-2</c:v>
                </c:pt>
                <c:pt idx="6" formatCode="0.0000%">
                  <c:v>1.5357208673751459E-3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D18-4587-9AC0-0618344B1A43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extLst>
          <c:ext xmlns:c15="http://schemas.microsoft.com/office/drawing/2012/chart" uri="{02D57815-91ED-43cb-92C2-25804820EDAC}">
            <c15:filteredPi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Revenue!$B$1</c15:sqref>
                        </c15:formulaRef>
                      </c:ext>
                    </c:extLst>
                    <c:strCache>
                      <c:ptCount val="1"/>
                      <c:pt idx="0">
                        <c:v>Amount</c:v>
                      </c:pt>
                    </c:strCache>
                  </c:strRef>
                </c:tx>
                <c:dPt>
                  <c:idx val="0"/>
                  <c:bubble3D val="0"/>
                  <c:spPr>
                    <a:gradFill rotWithShape="1">
                      <a:gsLst>
                        <a:gs pos="0">
                          <a:schemeClr val="accent1"/>
                        </a:gs>
                        <a:gs pos="90000">
                          <a:schemeClr val="accent1">
                            <a:shade val="100000"/>
                            <a:satMod val="105000"/>
                          </a:schemeClr>
                        </a:gs>
                        <a:gs pos="100000">
                          <a:schemeClr val="accent1">
                            <a:shade val="80000"/>
                            <a:satMod val="120000"/>
                          </a:schemeClr>
                        </a:gs>
                      </a:gsLst>
                      <a:path path="circle">
                        <a:fillToRect l="100000" t="100000" r="100000" b="100000"/>
                      </a:path>
                    </a:gradFill>
                    <a:ln>
                      <a:noFill/>
                    </a:ln>
                    <a:effectLst>
                      <a:outerShdw blurRad="38100" dist="25400" dir="5400000" rotWithShape="0">
                        <a:srgbClr val="000000">
                          <a:alpha val="4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brightRoom" dir="t"/>
                    </a:scene3d>
                    <a:sp3d extrusionH="12700" contourW="25400" prstMaterial="flat">
                      <a:bevelT w="63500" h="152400" prst="angle"/>
                      <a:contourClr>
                        <a:scrgbClr r="0" g="0" b="0">
                          <a:shade val="27000"/>
                          <a:satMod val="120000"/>
                        </a:scrgbClr>
                      </a:contourClr>
                    </a:sp3d>
                  </c:spPr>
                  <c:extLst>
                    <c:ext xmlns:c16="http://schemas.microsoft.com/office/drawing/2014/chart" uri="{C3380CC4-5D6E-409C-BE32-E72D297353CC}">
                      <c16:uniqueId val="{00000010-4D18-4587-9AC0-0618344B1A43}"/>
                    </c:ext>
                  </c:extLst>
                </c:dPt>
                <c:dPt>
                  <c:idx val="1"/>
                  <c:bubble3D val="0"/>
                  <c:spPr>
                    <a:gradFill rotWithShape="1">
                      <a:gsLst>
                        <a:gs pos="0">
                          <a:schemeClr val="accent2"/>
                        </a:gs>
                        <a:gs pos="90000">
                          <a:schemeClr val="accent2">
                            <a:shade val="100000"/>
                            <a:satMod val="105000"/>
                          </a:schemeClr>
                        </a:gs>
                        <a:gs pos="100000">
                          <a:schemeClr val="accent2">
                            <a:shade val="80000"/>
                            <a:satMod val="120000"/>
                          </a:schemeClr>
                        </a:gs>
                      </a:gsLst>
                      <a:path path="circle">
                        <a:fillToRect l="100000" t="100000" r="100000" b="100000"/>
                      </a:path>
                    </a:gradFill>
                    <a:ln>
                      <a:noFill/>
                    </a:ln>
                    <a:effectLst>
                      <a:outerShdw blurRad="38100" dist="25400" dir="5400000" rotWithShape="0">
                        <a:srgbClr val="000000">
                          <a:alpha val="4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brightRoom" dir="t"/>
                    </a:scene3d>
                    <a:sp3d extrusionH="12700" contourW="25400" prstMaterial="flat">
                      <a:bevelT w="63500" h="152400" prst="angle"/>
                      <a:contourClr>
                        <a:scrgbClr r="0" g="0" b="0">
                          <a:shade val="27000"/>
                          <a:satMod val="120000"/>
                        </a:scrgbClr>
                      </a:contourClr>
                    </a:sp3d>
                  </c:spPr>
                  <c:extLst>
                    <c:ext xmlns:c16="http://schemas.microsoft.com/office/drawing/2014/chart" uri="{C3380CC4-5D6E-409C-BE32-E72D297353CC}">
                      <c16:uniqueId val="{00000012-4D18-4587-9AC0-0618344B1A43}"/>
                    </c:ext>
                  </c:extLst>
                </c:dPt>
                <c:dPt>
                  <c:idx val="2"/>
                  <c:bubble3D val="0"/>
                  <c:spPr>
                    <a:gradFill rotWithShape="1">
                      <a:gsLst>
                        <a:gs pos="0">
                          <a:schemeClr val="accent3"/>
                        </a:gs>
                        <a:gs pos="90000">
                          <a:schemeClr val="accent3">
                            <a:shade val="100000"/>
                            <a:satMod val="105000"/>
                          </a:schemeClr>
                        </a:gs>
                        <a:gs pos="100000">
                          <a:schemeClr val="accent3">
                            <a:shade val="80000"/>
                            <a:satMod val="120000"/>
                          </a:schemeClr>
                        </a:gs>
                      </a:gsLst>
                      <a:path path="circle">
                        <a:fillToRect l="100000" t="100000" r="100000" b="100000"/>
                      </a:path>
                    </a:gradFill>
                    <a:ln>
                      <a:noFill/>
                    </a:ln>
                    <a:effectLst>
                      <a:outerShdw blurRad="38100" dist="25400" dir="5400000" rotWithShape="0">
                        <a:srgbClr val="000000">
                          <a:alpha val="4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brightRoom" dir="t"/>
                    </a:scene3d>
                    <a:sp3d extrusionH="12700" contourW="25400" prstMaterial="flat">
                      <a:bevelT w="63500" h="152400" prst="angle"/>
                      <a:contourClr>
                        <a:scrgbClr r="0" g="0" b="0">
                          <a:shade val="27000"/>
                          <a:satMod val="120000"/>
                        </a:scrgbClr>
                      </a:contourClr>
                    </a:sp3d>
                  </c:spPr>
                  <c:extLst>
                    <c:ext xmlns:c16="http://schemas.microsoft.com/office/drawing/2014/chart" uri="{C3380CC4-5D6E-409C-BE32-E72D297353CC}">
                      <c16:uniqueId val="{00000014-4D18-4587-9AC0-0618344B1A43}"/>
                    </c:ext>
                  </c:extLst>
                </c:dPt>
                <c:dPt>
                  <c:idx val="3"/>
                  <c:bubble3D val="0"/>
                  <c:spPr>
                    <a:gradFill rotWithShape="1">
                      <a:gsLst>
                        <a:gs pos="0">
                          <a:schemeClr val="accent4"/>
                        </a:gs>
                        <a:gs pos="90000">
                          <a:schemeClr val="accent4">
                            <a:shade val="100000"/>
                            <a:satMod val="105000"/>
                          </a:schemeClr>
                        </a:gs>
                        <a:gs pos="100000">
                          <a:schemeClr val="accent4">
                            <a:shade val="80000"/>
                            <a:satMod val="120000"/>
                          </a:schemeClr>
                        </a:gs>
                      </a:gsLst>
                      <a:path path="circle">
                        <a:fillToRect l="100000" t="100000" r="100000" b="100000"/>
                      </a:path>
                    </a:gradFill>
                    <a:ln>
                      <a:noFill/>
                    </a:ln>
                    <a:effectLst>
                      <a:outerShdw blurRad="38100" dist="25400" dir="5400000" rotWithShape="0">
                        <a:srgbClr val="000000">
                          <a:alpha val="4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brightRoom" dir="t"/>
                    </a:scene3d>
                    <a:sp3d extrusionH="12700" contourW="25400" prstMaterial="flat">
                      <a:bevelT w="63500" h="152400" prst="angle"/>
                      <a:contourClr>
                        <a:scrgbClr r="0" g="0" b="0">
                          <a:shade val="27000"/>
                          <a:satMod val="120000"/>
                        </a:scrgbClr>
                      </a:contourClr>
                    </a:sp3d>
                  </c:spPr>
                  <c:extLst>
                    <c:ext xmlns:c16="http://schemas.microsoft.com/office/drawing/2014/chart" uri="{C3380CC4-5D6E-409C-BE32-E72D297353CC}">
                      <c16:uniqueId val="{00000016-4D18-4587-9AC0-0618344B1A43}"/>
                    </c:ext>
                  </c:extLst>
                </c:dPt>
                <c:dPt>
                  <c:idx val="4"/>
                  <c:bubble3D val="0"/>
                  <c:spPr>
                    <a:gradFill rotWithShape="1">
                      <a:gsLst>
                        <a:gs pos="0">
                          <a:schemeClr val="accent5"/>
                        </a:gs>
                        <a:gs pos="90000">
                          <a:schemeClr val="accent5">
                            <a:shade val="100000"/>
                            <a:satMod val="105000"/>
                          </a:schemeClr>
                        </a:gs>
                        <a:gs pos="100000">
                          <a:schemeClr val="accent5">
                            <a:shade val="80000"/>
                            <a:satMod val="120000"/>
                          </a:schemeClr>
                        </a:gs>
                      </a:gsLst>
                      <a:path path="circle">
                        <a:fillToRect l="100000" t="100000" r="100000" b="100000"/>
                      </a:path>
                    </a:gradFill>
                    <a:ln>
                      <a:noFill/>
                    </a:ln>
                    <a:effectLst>
                      <a:outerShdw blurRad="38100" dist="25400" dir="5400000" rotWithShape="0">
                        <a:srgbClr val="000000">
                          <a:alpha val="4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brightRoom" dir="t"/>
                    </a:scene3d>
                    <a:sp3d extrusionH="12700" contourW="25400" prstMaterial="flat">
                      <a:bevelT w="63500" h="152400" prst="angle"/>
                      <a:contourClr>
                        <a:scrgbClr r="0" g="0" b="0">
                          <a:shade val="27000"/>
                          <a:satMod val="120000"/>
                        </a:scrgbClr>
                      </a:contourClr>
                    </a:sp3d>
                  </c:spPr>
                  <c:extLst>
                    <c:ext xmlns:c16="http://schemas.microsoft.com/office/drawing/2014/chart" uri="{C3380CC4-5D6E-409C-BE32-E72D297353CC}">
                      <c16:uniqueId val="{00000018-4D18-4587-9AC0-0618344B1A43}"/>
                    </c:ext>
                  </c:extLst>
                </c:dPt>
                <c:dPt>
                  <c:idx val="5"/>
                  <c:bubble3D val="0"/>
                  <c:spPr>
                    <a:gradFill rotWithShape="1">
                      <a:gsLst>
                        <a:gs pos="0">
                          <a:schemeClr val="accent6"/>
                        </a:gs>
                        <a:gs pos="90000">
                          <a:schemeClr val="accent6">
                            <a:shade val="100000"/>
                            <a:satMod val="105000"/>
                          </a:schemeClr>
                        </a:gs>
                        <a:gs pos="100000">
                          <a:schemeClr val="accent6">
                            <a:shade val="80000"/>
                            <a:satMod val="120000"/>
                          </a:schemeClr>
                        </a:gs>
                      </a:gsLst>
                      <a:path path="circle">
                        <a:fillToRect l="100000" t="100000" r="100000" b="100000"/>
                      </a:path>
                    </a:gradFill>
                    <a:ln>
                      <a:noFill/>
                    </a:ln>
                    <a:effectLst>
                      <a:outerShdw blurRad="38100" dist="25400" dir="5400000" rotWithShape="0">
                        <a:srgbClr val="000000">
                          <a:alpha val="4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brightRoom" dir="t"/>
                    </a:scene3d>
                    <a:sp3d extrusionH="12700" contourW="25400" prstMaterial="flat">
                      <a:bevelT w="63500" h="152400" prst="angle"/>
                      <a:contourClr>
                        <a:scrgbClr r="0" g="0" b="0">
                          <a:shade val="27000"/>
                          <a:satMod val="120000"/>
                        </a:scrgbClr>
                      </a:contourClr>
                    </a:sp3d>
                  </c:spPr>
                  <c:extLst>
                    <c:ext xmlns:c16="http://schemas.microsoft.com/office/drawing/2014/chart" uri="{C3380CC4-5D6E-409C-BE32-E72D297353CC}">
                      <c16:uniqueId val="{0000001A-4D18-4587-9AC0-0618344B1A43}"/>
                    </c:ext>
                  </c:extLst>
                </c:dPt>
                <c:dPt>
                  <c:idx val="6"/>
                  <c:bubble3D val="0"/>
                  <c:spPr>
                    <a:gradFill rotWithShape="1">
                      <a:gsLst>
                        <a:gs pos="0">
                          <a:schemeClr val="accent1">
                            <a:lumMod val="60000"/>
                          </a:schemeClr>
                        </a:gs>
                        <a:gs pos="90000">
                          <a:schemeClr val="accent1">
                            <a:lumMod val="60000"/>
                            <a:shade val="100000"/>
                            <a:satMod val="105000"/>
                          </a:schemeClr>
                        </a:gs>
                        <a:gs pos="100000">
                          <a:schemeClr val="accent1">
                            <a:lumMod val="60000"/>
                            <a:shade val="80000"/>
                            <a:satMod val="120000"/>
                          </a:schemeClr>
                        </a:gs>
                      </a:gsLst>
                      <a:path path="circle">
                        <a:fillToRect l="100000" t="100000" r="100000" b="100000"/>
                      </a:path>
                    </a:gradFill>
                    <a:ln>
                      <a:noFill/>
                    </a:ln>
                    <a:effectLst>
                      <a:outerShdw blurRad="38100" dist="25400" dir="5400000" rotWithShape="0">
                        <a:srgbClr val="000000">
                          <a:alpha val="4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brightRoom" dir="t"/>
                    </a:scene3d>
                    <a:sp3d extrusionH="12700" contourW="25400" prstMaterial="flat">
                      <a:bevelT w="63500" h="152400" prst="angle"/>
                      <a:contourClr>
                        <a:scrgbClr r="0" g="0" b="0">
                          <a:shade val="27000"/>
                          <a:satMod val="120000"/>
                        </a:scrgbClr>
                      </a:contourClr>
                    </a:sp3d>
                  </c:spPr>
                  <c:extLst>
                    <c:ext xmlns:c16="http://schemas.microsoft.com/office/drawing/2014/chart" uri="{C3380CC4-5D6E-409C-BE32-E72D297353CC}">
                      <c16:uniqueId val="{0000001C-4D18-4587-9AC0-0618344B1A43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0"/>
                  <c:showCatName val="1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>
                    <c:ext uri="{CE6537A1-D6FC-4f65-9D91-7224C49458BB}"/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Revenue!$A$2:$A$8</c15:sqref>
                        </c15:formulaRef>
                      </c:ext>
                    </c:extLst>
                    <c:strCache>
                      <c:ptCount val="7"/>
                      <c:pt idx="0">
                        <c:v>Sales Tax</c:v>
                      </c:pt>
                      <c:pt idx="1">
                        <c:v>State Revenue</c:v>
                      </c:pt>
                      <c:pt idx="2">
                        <c:v>Property Tax</c:v>
                      </c:pt>
                      <c:pt idx="3">
                        <c:v>Service Charges</c:v>
                      </c:pt>
                      <c:pt idx="4">
                        <c:v>Fees / Trash</c:v>
                      </c:pt>
                      <c:pt idx="5">
                        <c:v>Other</c:v>
                      </c:pt>
                      <c:pt idx="6">
                        <c:v>Licenses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Revenue!$B$2:$B$8</c15:sqref>
                        </c15:formulaRef>
                      </c:ext>
                    </c:extLst>
                    <c:numCache>
                      <c:formatCode>_("$"* #,##0_);_("$"* \(#,##0\);_("$"* "-"??_);_(@_)</c:formatCode>
                      <c:ptCount val="7"/>
                      <c:pt idx="0">
                        <c:v>12822186</c:v>
                      </c:pt>
                      <c:pt idx="1">
                        <c:v>4215000</c:v>
                      </c:pt>
                      <c:pt idx="2">
                        <c:v>2412354</c:v>
                      </c:pt>
                      <c:pt idx="3">
                        <c:v>2362100</c:v>
                      </c:pt>
                      <c:pt idx="4">
                        <c:v>2321100</c:v>
                      </c:pt>
                      <c:pt idx="5">
                        <c:v>1223500</c:v>
                      </c:pt>
                      <c:pt idx="6">
                        <c:v>39000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D-4D18-4587-9AC0-0618344B1A43}"/>
                  </c:ext>
                </c:extLst>
              </c15:ser>
            </c15:filteredPieSeries>
            <c15:filteredPi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Revenue!$D$1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dPt>
                  <c:idx val="0"/>
                  <c:bubble3D val="0"/>
                  <c:spPr>
                    <a:gradFill rotWithShape="1">
                      <a:gsLst>
                        <a:gs pos="0">
                          <a:schemeClr val="accent1"/>
                        </a:gs>
                        <a:gs pos="90000">
                          <a:schemeClr val="accent1">
                            <a:shade val="100000"/>
                            <a:satMod val="105000"/>
                          </a:schemeClr>
                        </a:gs>
                        <a:gs pos="100000">
                          <a:schemeClr val="accent1">
                            <a:shade val="80000"/>
                            <a:satMod val="120000"/>
                          </a:schemeClr>
                        </a:gs>
                      </a:gsLst>
                      <a:path path="circle">
                        <a:fillToRect l="100000" t="100000" r="100000" b="100000"/>
                      </a:path>
                    </a:gradFill>
                    <a:ln>
                      <a:noFill/>
                    </a:ln>
                    <a:effectLst>
                      <a:outerShdw blurRad="38100" dist="25400" dir="5400000" rotWithShape="0">
                        <a:srgbClr val="000000">
                          <a:alpha val="4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brightRoom" dir="t"/>
                    </a:scene3d>
                    <a:sp3d extrusionH="12700" contourW="25400" prstMaterial="flat">
                      <a:bevelT w="63500" h="152400" prst="angle"/>
                      <a:contourClr>
                        <a:scrgbClr r="0" g="0" b="0">
                          <a:shade val="27000"/>
                          <a:satMod val="120000"/>
                        </a:scrgbClr>
                      </a:contourClr>
                    </a:sp3d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F-4D18-4587-9AC0-0618344B1A43}"/>
                    </c:ext>
                  </c:extLst>
                </c:dPt>
                <c:dPt>
                  <c:idx val="1"/>
                  <c:bubble3D val="0"/>
                  <c:spPr>
                    <a:gradFill rotWithShape="1">
                      <a:gsLst>
                        <a:gs pos="0">
                          <a:schemeClr val="accent2"/>
                        </a:gs>
                        <a:gs pos="90000">
                          <a:schemeClr val="accent2">
                            <a:shade val="100000"/>
                            <a:satMod val="105000"/>
                          </a:schemeClr>
                        </a:gs>
                        <a:gs pos="100000">
                          <a:schemeClr val="accent2">
                            <a:shade val="80000"/>
                            <a:satMod val="120000"/>
                          </a:schemeClr>
                        </a:gs>
                      </a:gsLst>
                      <a:path path="circle">
                        <a:fillToRect l="100000" t="100000" r="100000" b="100000"/>
                      </a:path>
                    </a:gradFill>
                    <a:ln>
                      <a:noFill/>
                    </a:ln>
                    <a:effectLst>
                      <a:outerShdw blurRad="38100" dist="25400" dir="5400000" rotWithShape="0">
                        <a:srgbClr val="000000">
                          <a:alpha val="4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brightRoom" dir="t"/>
                    </a:scene3d>
                    <a:sp3d extrusionH="12700" contourW="25400" prstMaterial="flat">
                      <a:bevelT w="63500" h="152400" prst="angle"/>
                      <a:contourClr>
                        <a:scrgbClr r="0" g="0" b="0">
                          <a:shade val="27000"/>
                          <a:satMod val="120000"/>
                        </a:scrgbClr>
                      </a:contourClr>
                    </a:sp3d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1-4D18-4587-9AC0-0618344B1A43}"/>
                    </c:ext>
                  </c:extLst>
                </c:dPt>
                <c:dPt>
                  <c:idx val="2"/>
                  <c:bubble3D val="0"/>
                  <c:spPr>
                    <a:gradFill rotWithShape="1">
                      <a:gsLst>
                        <a:gs pos="0">
                          <a:schemeClr val="accent3"/>
                        </a:gs>
                        <a:gs pos="90000">
                          <a:schemeClr val="accent3">
                            <a:shade val="100000"/>
                            <a:satMod val="105000"/>
                          </a:schemeClr>
                        </a:gs>
                        <a:gs pos="100000">
                          <a:schemeClr val="accent3">
                            <a:shade val="80000"/>
                            <a:satMod val="120000"/>
                          </a:schemeClr>
                        </a:gs>
                      </a:gsLst>
                      <a:path path="circle">
                        <a:fillToRect l="100000" t="100000" r="100000" b="100000"/>
                      </a:path>
                    </a:gradFill>
                    <a:ln>
                      <a:noFill/>
                    </a:ln>
                    <a:effectLst>
                      <a:outerShdw blurRad="38100" dist="25400" dir="5400000" rotWithShape="0">
                        <a:srgbClr val="000000">
                          <a:alpha val="4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brightRoom" dir="t"/>
                    </a:scene3d>
                    <a:sp3d extrusionH="12700" contourW="25400" prstMaterial="flat">
                      <a:bevelT w="63500" h="152400" prst="angle"/>
                      <a:contourClr>
                        <a:scrgbClr r="0" g="0" b="0">
                          <a:shade val="27000"/>
                          <a:satMod val="120000"/>
                        </a:scrgbClr>
                      </a:contourClr>
                    </a:sp3d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3-4D18-4587-9AC0-0618344B1A43}"/>
                    </c:ext>
                  </c:extLst>
                </c:dPt>
                <c:dPt>
                  <c:idx val="3"/>
                  <c:bubble3D val="0"/>
                  <c:spPr>
                    <a:gradFill rotWithShape="1">
                      <a:gsLst>
                        <a:gs pos="0">
                          <a:schemeClr val="accent4"/>
                        </a:gs>
                        <a:gs pos="90000">
                          <a:schemeClr val="accent4">
                            <a:shade val="100000"/>
                            <a:satMod val="105000"/>
                          </a:schemeClr>
                        </a:gs>
                        <a:gs pos="100000">
                          <a:schemeClr val="accent4">
                            <a:shade val="80000"/>
                            <a:satMod val="120000"/>
                          </a:schemeClr>
                        </a:gs>
                      </a:gsLst>
                      <a:path path="circle">
                        <a:fillToRect l="100000" t="100000" r="100000" b="100000"/>
                      </a:path>
                    </a:gradFill>
                    <a:ln>
                      <a:noFill/>
                    </a:ln>
                    <a:effectLst>
                      <a:outerShdw blurRad="38100" dist="25400" dir="5400000" rotWithShape="0">
                        <a:srgbClr val="000000">
                          <a:alpha val="4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brightRoom" dir="t"/>
                    </a:scene3d>
                    <a:sp3d extrusionH="12700" contourW="25400" prstMaterial="flat">
                      <a:bevelT w="63500" h="152400" prst="angle"/>
                      <a:contourClr>
                        <a:scrgbClr r="0" g="0" b="0">
                          <a:shade val="27000"/>
                          <a:satMod val="120000"/>
                        </a:scrgbClr>
                      </a:contourClr>
                    </a:sp3d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5-4D18-4587-9AC0-0618344B1A43}"/>
                    </c:ext>
                  </c:extLst>
                </c:dPt>
                <c:dPt>
                  <c:idx val="4"/>
                  <c:bubble3D val="0"/>
                  <c:spPr>
                    <a:gradFill rotWithShape="1">
                      <a:gsLst>
                        <a:gs pos="0">
                          <a:schemeClr val="accent5"/>
                        </a:gs>
                        <a:gs pos="90000">
                          <a:schemeClr val="accent5">
                            <a:shade val="100000"/>
                            <a:satMod val="105000"/>
                          </a:schemeClr>
                        </a:gs>
                        <a:gs pos="100000">
                          <a:schemeClr val="accent5">
                            <a:shade val="80000"/>
                            <a:satMod val="120000"/>
                          </a:schemeClr>
                        </a:gs>
                      </a:gsLst>
                      <a:path path="circle">
                        <a:fillToRect l="100000" t="100000" r="100000" b="100000"/>
                      </a:path>
                    </a:gradFill>
                    <a:ln>
                      <a:noFill/>
                    </a:ln>
                    <a:effectLst>
                      <a:outerShdw blurRad="38100" dist="25400" dir="5400000" rotWithShape="0">
                        <a:srgbClr val="000000">
                          <a:alpha val="4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brightRoom" dir="t"/>
                    </a:scene3d>
                    <a:sp3d extrusionH="12700" contourW="25400" prstMaterial="flat">
                      <a:bevelT w="63500" h="152400" prst="angle"/>
                      <a:contourClr>
                        <a:scrgbClr r="0" g="0" b="0">
                          <a:shade val="27000"/>
                          <a:satMod val="120000"/>
                        </a:scrgbClr>
                      </a:contourClr>
                    </a:sp3d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7-4D18-4587-9AC0-0618344B1A43}"/>
                    </c:ext>
                  </c:extLst>
                </c:dPt>
                <c:dPt>
                  <c:idx val="5"/>
                  <c:bubble3D val="0"/>
                  <c:spPr>
                    <a:gradFill rotWithShape="1">
                      <a:gsLst>
                        <a:gs pos="0">
                          <a:schemeClr val="accent6"/>
                        </a:gs>
                        <a:gs pos="90000">
                          <a:schemeClr val="accent6">
                            <a:shade val="100000"/>
                            <a:satMod val="105000"/>
                          </a:schemeClr>
                        </a:gs>
                        <a:gs pos="100000">
                          <a:schemeClr val="accent6">
                            <a:shade val="80000"/>
                            <a:satMod val="120000"/>
                          </a:schemeClr>
                        </a:gs>
                      </a:gsLst>
                      <a:path path="circle">
                        <a:fillToRect l="100000" t="100000" r="100000" b="100000"/>
                      </a:path>
                    </a:gradFill>
                    <a:ln>
                      <a:noFill/>
                    </a:ln>
                    <a:effectLst>
                      <a:outerShdw blurRad="38100" dist="25400" dir="5400000" rotWithShape="0">
                        <a:srgbClr val="000000">
                          <a:alpha val="4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brightRoom" dir="t"/>
                    </a:scene3d>
                    <a:sp3d extrusionH="12700" contourW="25400" prstMaterial="flat">
                      <a:bevelT w="63500" h="152400" prst="angle"/>
                      <a:contourClr>
                        <a:scrgbClr r="0" g="0" b="0">
                          <a:shade val="27000"/>
                          <a:satMod val="120000"/>
                        </a:scrgbClr>
                      </a:contourClr>
                    </a:sp3d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9-4D18-4587-9AC0-0618344B1A43}"/>
                    </c:ext>
                  </c:extLst>
                </c:dPt>
                <c:dPt>
                  <c:idx val="6"/>
                  <c:bubble3D val="0"/>
                  <c:spPr>
                    <a:gradFill rotWithShape="1">
                      <a:gsLst>
                        <a:gs pos="0">
                          <a:schemeClr val="accent1">
                            <a:lumMod val="60000"/>
                          </a:schemeClr>
                        </a:gs>
                        <a:gs pos="90000">
                          <a:schemeClr val="accent1">
                            <a:lumMod val="60000"/>
                            <a:shade val="100000"/>
                            <a:satMod val="105000"/>
                          </a:schemeClr>
                        </a:gs>
                        <a:gs pos="100000">
                          <a:schemeClr val="accent1">
                            <a:lumMod val="60000"/>
                            <a:shade val="80000"/>
                            <a:satMod val="120000"/>
                          </a:schemeClr>
                        </a:gs>
                      </a:gsLst>
                      <a:path path="circle">
                        <a:fillToRect l="100000" t="100000" r="100000" b="100000"/>
                      </a:path>
                    </a:gradFill>
                    <a:ln>
                      <a:noFill/>
                    </a:ln>
                    <a:effectLst>
                      <a:outerShdw blurRad="38100" dist="25400" dir="5400000" rotWithShape="0">
                        <a:srgbClr val="000000">
                          <a:alpha val="4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brightRoom" dir="t"/>
                    </a:scene3d>
                    <a:sp3d extrusionH="12700" contourW="25400" prstMaterial="flat">
                      <a:bevelT w="63500" h="152400" prst="angle"/>
                      <a:contourClr>
                        <a:scrgbClr r="0" g="0" b="0">
                          <a:shade val="27000"/>
                          <a:satMod val="120000"/>
                        </a:scrgbClr>
                      </a:contourClr>
                    </a:sp3d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B-4D18-4587-9AC0-0618344B1A43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0"/>
                  <c:showCatName val="1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 xmlns:c15="http://schemas.microsoft.com/office/drawing/2012/chart"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Revenue!$A$2:$A$8</c15:sqref>
                        </c15:formulaRef>
                      </c:ext>
                    </c:extLst>
                    <c:strCache>
                      <c:ptCount val="7"/>
                      <c:pt idx="0">
                        <c:v>Sales Tax</c:v>
                      </c:pt>
                      <c:pt idx="1">
                        <c:v>State Revenue</c:v>
                      </c:pt>
                      <c:pt idx="2">
                        <c:v>Property Tax</c:v>
                      </c:pt>
                      <c:pt idx="3">
                        <c:v>Service Charges</c:v>
                      </c:pt>
                      <c:pt idx="4">
                        <c:v>Fees / Trash</c:v>
                      </c:pt>
                      <c:pt idx="5">
                        <c:v>Other</c:v>
                      </c:pt>
                      <c:pt idx="6">
                        <c:v>Licenses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Revenue!$D$2:$D$8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3" formatCode="0%">
                        <c:v>0.8226</c:v>
                      </c:pt>
                      <c:pt idx="4" formatCode="0%">
                        <c:v>0.91769999999999996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4D18-4587-9AC0-0618344B1A43}"/>
                  </c:ext>
                </c:extLst>
              </c15:ser>
            </c15:filteredPieSeries>
          </c:ext>
        </c:extLst>
      </c:pieChart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svg"/><Relationship Id="rId1" Type="http://schemas.openxmlformats.org/officeDocument/2006/relationships/image" Target="../media/image54.svg"/><Relationship Id="rId6" Type="http://schemas.openxmlformats.org/officeDocument/2006/relationships/image" Target="../media/image59.svg"/><Relationship Id="rId5" Type="http://schemas.openxmlformats.org/officeDocument/2006/relationships/image" Target="../media/image58.svg"/><Relationship Id="rId4" Type="http://schemas.openxmlformats.org/officeDocument/2006/relationships/image" Target="../media/image57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svg"/><Relationship Id="rId1" Type="http://schemas.openxmlformats.org/officeDocument/2006/relationships/image" Target="../media/image70.svg"/><Relationship Id="rId6" Type="http://schemas.openxmlformats.org/officeDocument/2006/relationships/image" Target="../media/image75.svg"/><Relationship Id="rId5" Type="http://schemas.openxmlformats.org/officeDocument/2006/relationships/image" Target="../media/image74.svg"/><Relationship Id="rId4" Type="http://schemas.openxmlformats.org/officeDocument/2006/relationships/image" Target="../media/image73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svg"/><Relationship Id="rId1" Type="http://schemas.openxmlformats.org/officeDocument/2006/relationships/image" Target="../media/image8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svg"/><Relationship Id="rId1" Type="http://schemas.openxmlformats.org/officeDocument/2006/relationships/image" Target="../media/image54.svg"/><Relationship Id="rId6" Type="http://schemas.openxmlformats.org/officeDocument/2006/relationships/image" Target="../media/image59.svg"/><Relationship Id="rId5" Type="http://schemas.openxmlformats.org/officeDocument/2006/relationships/image" Target="../media/image58.svg"/><Relationship Id="rId4" Type="http://schemas.openxmlformats.org/officeDocument/2006/relationships/image" Target="../media/image57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svg"/><Relationship Id="rId1" Type="http://schemas.openxmlformats.org/officeDocument/2006/relationships/image" Target="../media/image70.svg"/><Relationship Id="rId6" Type="http://schemas.openxmlformats.org/officeDocument/2006/relationships/image" Target="../media/image75.svg"/><Relationship Id="rId5" Type="http://schemas.openxmlformats.org/officeDocument/2006/relationships/image" Target="../media/image74.svg"/><Relationship Id="rId4" Type="http://schemas.openxmlformats.org/officeDocument/2006/relationships/image" Target="../media/image73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svg"/><Relationship Id="rId1" Type="http://schemas.openxmlformats.org/officeDocument/2006/relationships/image" Target="../media/image8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B67341-613D-41B7-A404-1604F658E2BC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C0B3A0C5-4AD8-4CFE-9ADF-035D90BDBAF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Long Term Financial Stability</a:t>
          </a:r>
        </a:p>
      </dgm:t>
    </dgm:pt>
    <dgm:pt modelId="{710F4F22-6289-4165-9540-880C8D5B1825}" type="parTrans" cxnId="{F2667CFF-1F63-45B8-BDD6-85743F94E1EC}">
      <dgm:prSet/>
      <dgm:spPr/>
      <dgm:t>
        <a:bodyPr/>
        <a:lstStyle/>
        <a:p>
          <a:endParaRPr lang="en-US"/>
        </a:p>
      </dgm:t>
    </dgm:pt>
    <dgm:pt modelId="{40DF26C7-1CE0-4DB4-ABE2-792E88DD9CF8}" type="sibTrans" cxnId="{F2667CFF-1F63-45B8-BDD6-85743F94E1EC}">
      <dgm:prSet/>
      <dgm:spPr/>
      <dgm:t>
        <a:bodyPr/>
        <a:lstStyle/>
        <a:p>
          <a:endParaRPr lang="en-US"/>
        </a:p>
      </dgm:t>
    </dgm:pt>
    <dgm:pt modelId="{5AD75E5C-BAFD-428B-A36F-9A7BF3D2821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Public Safety</a:t>
          </a:r>
        </a:p>
      </dgm:t>
    </dgm:pt>
    <dgm:pt modelId="{CDAB795B-6866-4689-99CD-16EF2BB66174}" type="parTrans" cxnId="{3D2B260E-B720-405F-8E11-27DA925B4B52}">
      <dgm:prSet/>
      <dgm:spPr/>
      <dgm:t>
        <a:bodyPr/>
        <a:lstStyle/>
        <a:p>
          <a:endParaRPr lang="en-US"/>
        </a:p>
      </dgm:t>
    </dgm:pt>
    <dgm:pt modelId="{F16F4E9A-90DE-47F8-A2B9-F6A390E576D1}" type="sibTrans" cxnId="{3D2B260E-B720-405F-8E11-27DA925B4B52}">
      <dgm:prSet/>
      <dgm:spPr/>
      <dgm:t>
        <a:bodyPr/>
        <a:lstStyle/>
        <a:p>
          <a:endParaRPr lang="en-US"/>
        </a:p>
      </dgm:t>
    </dgm:pt>
    <dgm:pt modelId="{2C16E5C2-E1F2-4CBC-A5EA-5E3795F621A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Capital Infrastructure</a:t>
          </a:r>
        </a:p>
      </dgm:t>
    </dgm:pt>
    <dgm:pt modelId="{6C0E92D5-244C-495A-8E04-249607A755D2}" type="parTrans" cxnId="{D682DAF9-CB34-4CF4-9180-14662A10BE30}">
      <dgm:prSet/>
      <dgm:spPr/>
      <dgm:t>
        <a:bodyPr/>
        <a:lstStyle/>
        <a:p>
          <a:endParaRPr lang="en-US"/>
        </a:p>
      </dgm:t>
    </dgm:pt>
    <dgm:pt modelId="{F060DCE0-00BB-4C00-8412-427E6E2AAF65}" type="sibTrans" cxnId="{D682DAF9-CB34-4CF4-9180-14662A10BE30}">
      <dgm:prSet/>
      <dgm:spPr/>
      <dgm:t>
        <a:bodyPr/>
        <a:lstStyle/>
        <a:p>
          <a:endParaRPr lang="en-US"/>
        </a:p>
      </dgm:t>
    </dgm:pt>
    <dgm:pt modelId="{91496DB4-E3D6-411F-B3A7-F2AA250513E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Economic Development</a:t>
          </a:r>
        </a:p>
      </dgm:t>
    </dgm:pt>
    <dgm:pt modelId="{3C32770C-A517-4862-AC96-4803DD62B604}" type="parTrans" cxnId="{470D7B25-7367-4D1B-921D-E21AF6AA33B6}">
      <dgm:prSet/>
      <dgm:spPr/>
      <dgm:t>
        <a:bodyPr/>
        <a:lstStyle/>
        <a:p>
          <a:endParaRPr lang="en-US"/>
        </a:p>
      </dgm:t>
    </dgm:pt>
    <dgm:pt modelId="{A4E7EBF6-2F73-480F-A11A-E8C1547A617E}" type="sibTrans" cxnId="{470D7B25-7367-4D1B-921D-E21AF6AA33B6}">
      <dgm:prSet/>
      <dgm:spPr/>
      <dgm:t>
        <a:bodyPr/>
        <a:lstStyle/>
        <a:p>
          <a:endParaRPr lang="en-US"/>
        </a:p>
      </dgm:t>
    </dgm:pt>
    <dgm:pt modelId="{AADE3587-C0BC-467E-A4D6-D61F186BED0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Technology Improvements</a:t>
          </a:r>
        </a:p>
      </dgm:t>
    </dgm:pt>
    <dgm:pt modelId="{21E50EC6-6A44-49ED-974A-96FBEA32E51F}" type="parTrans" cxnId="{5AF13525-DB71-4702-AF94-70F338F8670B}">
      <dgm:prSet/>
      <dgm:spPr/>
      <dgm:t>
        <a:bodyPr/>
        <a:lstStyle/>
        <a:p>
          <a:endParaRPr lang="en-US"/>
        </a:p>
      </dgm:t>
    </dgm:pt>
    <dgm:pt modelId="{BFD299BD-8BE6-4284-835E-69A5536DA782}" type="sibTrans" cxnId="{5AF13525-DB71-4702-AF94-70F338F8670B}">
      <dgm:prSet/>
      <dgm:spPr/>
      <dgm:t>
        <a:bodyPr/>
        <a:lstStyle/>
        <a:p>
          <a:endParaRPr lang="en-US"/>
        </a:p>
      </dgm:t>
    </dgm:pt>
    <dgm:pt modelId="{700E4E0D-0830-4331-9738-594F2722A62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Community Engagement </a:t>
          </a:r>
        </a:p>
      </dgm:t>
    </dgm:pt>
    <dgm:pt modelId="{90E1F6B6-E3F2-4439-8B63-2778AEFE0434}" type="parTrans" cxnId="{EFCD77FA-632A-46AD-A17A-BAE85CBCBCED}">
      <dgm:prSet/>
      <dgm:spPr/>
      <dgm:t>
        <a:bodyPr/>
        <a:lstStyle/>
        <a:p>
          <a:endParaRPr lang="en-US"/>
        </a:p>
      </dgm:t>
    </dgm:pt>
    <dgm:pt modelId="{2AF6CF09-4BEA-479C-84AA-8017B3445E5C}" type="sibTrans" cxnId="{EFCD77FA-632A-46AD-A17A-BAE85CBCBCED}">
      <dgm:prSet/>
      <dgm:spPr/>
      <dgm:t>
        <a:bodyPr/>
        <a:lstStyle/>
        <a:p>
          <a:endParaRPr lang="en-US"/>
        </a:p>
      </dgm:t>
    </dgm:pt>
    <dgm:pt modelId="{86513972-0F98-48AD-B41D-3CFFA3ADBCCB}" type="pres">
      <dgm:prSet presAssocID="{E5B67341-613D-41B7-A404-1604F658E2BC}" presName="root" presStyleCnt="0">
        <dgm:presLayoutVars>
          <dgm:dir/>
          <dgm:resizeHandles val="exact"/>
        </dgm:presLayoutVars>
      </dgm:prSet>
      <dgm:spPr/>
    </dgm:pt>
    <dgm:pt modelId="{FC0B03B6-822E-4F66-A0C0-0793FC51918F}" type="pres">
      <dgm:prSet presAssocID="{C0B3A0C5-4AD8-4CFE-9ADF-035D90BDBAF0}" presName="compNode" presStyleCnt="0"/>
      <dgm:spPr/>
    </dgm:pt>
    <dgm:pt modelId="{48EFB0E1-1AE2-4A30-8667-08604064474C}" type="pres">
      <dgm:prSet presAssocID="{C0B3A0C5-4AD8-4CFE-9ADF-035D90BDBAF0}" presName="iconRect" presStyleLbl="node1" presStyleIdx="0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21376F7A-63F4-4EA0-9119-0525E85E4727}" type="pres">
      <dgm:prSet presAssocID="{C0B3A0C5-4AD8-4CFE-9ADF-035D90BDBAF0}" presName="spaceRect" presStyleCnt="0"/>
      <dgm:spPr/>
    </dgm:pt>
    <dgm:pt modelId="{97D53657-9D3F-4E5A-9BB7-42B44CC5EC74}" type="pres">
      <dgm:prSet presAssocID="{C0B3A0C5-4AD8-4CFE-9ADF-035D90BDBAF0}" presName="textRect" presStyleLbl="revTx" presStyleIdx="0" presStyleCnt="6">
        <dgm:presLayoutVars>
          <dgm:chMax val="1"/>
          <dgm:chPref val="1"/>
        </dgm:presLayoutVars>
      </dgm:prSet>
      <dgm:spPr/>
    </dgm:pt>
    <dgm:pt modelId="{B9460204-0854-44EE-874C-B9DC8244942A}" type="pres">
      <dgm:prSet presAssocID="{40DF26C7-1CE0-4DB4-ABE2-792E88DD9CF8}" presName="sibTrans" presStyleCnt="0"/>
      <dgm:spPr/>
    </dgm:pt>
    <dgm:pt modelId="{E01BA7EF-10C7-4741-8663-43ED300215EA}" type="pres">
      <dgm:prSet presAssocID="{5AD75E5C-BAFD-428B-A36F-9A7BF3D28214}" presName="compNode" presStyleCnt="0"/>
      <dgm:spPr/>
    </dgm:pt>
    <dgm:pt modelId="{F03E9062-310B-4618-8CDB-F99022F6FA79}" type="pres">
      <dgm:prSet presAssocID="{5AD75E5C-BAFD-428B-A36F-9A7BF3D28214}" presName="iconRect" presStyleLbl="node1" presStyleIdx="1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9BBBDEBD-2849-49AD-AB94-1F576E4600F8}" type="pres">
      <dgm:prSet presAssocID="{5AD75E5C-BAFD-428B-A36F-9A7BF3D28214}" presName="spaceRect" presStyleCnt="0"/>
      <dgm:spPr/>
    </dgm:pt>
    <dgm:pt modelId="{916FBE78-7065-400D-BCD5-AB6C7B4B9E45}" type="pres">
      <dgm:prSet presAssocID="{5AD75E5C-BAFD-428B-A36F-9A7BF3D28214}" presName="textRect" presStyleLbl="revTx" presStyleIdx="1" presStyleCnt="6">
        <dgm:presLayoutVars>
          <dgm:chMax val="1"/>
          <dgm:chPref val="1"/>
        </dgm:presLayoutVars>
      </dgm:prSet>
      <dgm:spPr/>
    </dgm:pt>
    <dgm:pt modelId="{FBA0501C-B8C8-47CF-B042-2F3FE780DD77}" type="pres">
      <dgm:prSet presAssocID="{F16F4E9A-90DE-47F8-A2B9-F6A390E576D1}" presName="sibTrans" presStyleCnt="0"/>
      <dgm:spPr/>
    </dgm:pt>
    <dgm:pt modelId="{08B5BE6B-C536-42ED-9E9F-31C24AB6F489}" type="pres">
      <dgm:prSet presAssocID="{2C16E5C2-E1F2-4CBC-A5EA-5E3795F621A4}" presName="compNode" presStyleCnt="0"/>
      <dgm:spPr/>
    </dgm:pt>
    <dgm:pt modelId="{9733E971-3C3F-41C2-A72E-2B4FC5B15456}" type="pres">
      <dgm:prSet presAssocID="{2C16E5C2-E1F2-4CBC-A5EA-5E3795F621A4}" presName="iconRect" presStyleLbl="node1" presStyleIdx="2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ACD33ED7-250A-4302-B679-F8339DCAE268}" type="pres">
      <dgm:prSet presAssocID="{2C16E5C2-E1F2-4CBC-A5EA-5E3795F621A4}" presName="spaceRect" presStyleCnt="0"/>
      <dgm:spPr/>
    </dgm:pt>
    <dgm:pt modelId="{EF145609-E114-43D1-A4F8-E754A97ADD3C}" type="pres">
      <dgm:prSet presAssocID="{2C16E5C2-E1F2-4CBC-A5EA-5E3795F621A4}" presName="textRect" presStyleLbl="revTx" presStyleIdx="2" presStyleCnt="6">
        <dgm:presLayoutVars>
          <dgm:chMax val="1"/>
          <dgm:chPref val="1"/>
        </dgm:presLayoutVars>
      </dgm:prSet>
      <dgm:spPr/>
    </dgm:pt>
    <dgm:pt modelId="{FB939A5C-2364-4F1D-AEE1-49F9ABBD3301}" type="pres">
      <dgm:prSet presAssocID="{F060DCE0-00BB-4C00-8412-427E6E2AAF65}" presName="sibTrans" presStyleCnt="0"/>
      <dgm:spPr/>
    </dgm:pt>
    <dgm:pt modelId="{2CC8B221-93B9-4735-8734-8A6513CD66CB}" type="pres">
      <dgm:prSet presAssocID="{91496DB4-E3D6-411F-B3A7-F2AA250513E7}" presName="compNode" presStyleCnt="0"/>
      <dgm:spPr/>
    </dgm:pt>
    <dgm:pt modelId="{CC0B7277-A080-41FF-9DCA-6FE560AF6E2F}" type="pres">
      <dgm:prSet presAssocID="{91496DB4-E3D6-411F-B3A7-F2AA250513E7}" presName="iconRect" presStyleLbl="node1" presStyleIdx="3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FDC2AA8C-9B7D-40DC-B7EF-00E82E933534}" type="pres">
      <dgm:prSet presAssocID="{91496DB4-E3D6-411F-B3A7-F2AA250513E7}" presName="spaceRect" presStyleCnt="0"/>
      <dgm:spPr/>
    </dgm:pt>
    <dgm:pt modelId="{C7043A26-A75A-4423-A8DD-8C57B3815572}" type="pres">
      <dgm:prSet presAssocID="{91496DB4-E3D6-411F-B3A7-F2AA250513E7}" presName="textRect" presStyleLbl="revTx" presStyleIdx="3" presStyleCnt="6">
        <dgm:presLayoutVars>
          <dgm:chMax val="1"/>
          <dgm:chPref val="1"/>
        </dgm:presLayoutVars>
      </dgm:prSet>
      <dgm:spPr/>
    </dgm:pt>
    <dgm:pt modelId="{914A2B64-F8AB-4E0E-90F8-A375DDCAE732}" type="pres">
      <dgm:prSet presAssocID="{A4E7EBF6-2F73-480F-A11A-E8C1547A617E}" presName="sibTrans" presStyleCnt="0"/>
      <dgm:spPr/>
    </dgm:pt>
    <dgm:pt modelId="{E6D4D863-6758-4AE1-9D8C-A0DBC4C7DABA}" type="pres">
      <dgm:prSet presAssocID="{AADE3587-C0BC-467E-A4D6-D61F186BED0B}" presName="compNode" presStyleCnt="0"/>
      <dgm:spPr/>
    </dgm:pt>
    <dgm:pt modelId="{55D279D0-C487-4FD2-A001-62338732FC01}" type="pres">
      <dgm:prSet presAssocID="{AADE3587-C0BC-467E-A4D6-D61F186BED0B}" presName="iconRect" presStyleLbl="node1" presStyleIdx="4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FD5B8167-FF54-4AE7-91DC-F9173D1FF30B}" type="pres">
      <dgm:prSet presAssocID="{AADE3587-C0BC-467E-A4D6-D61F186BED0B}" presName="spaceRect" presStyleCnt="0"/>
      <dgm:spPr/>
    </dgm:pt>
    <dgm:pt modelId="{D1CF891B-11CA-48AC-BAB8-E6CA3A1D4DFF}" type="pres">
      <dgm:prSet presAssocID="{AADE3587-C0BC-467E-A4D6-D61F186BED0B}" presName="textRect" presStyleLbl="revTx" presStyleIdx="4" presStyleCnt="6">
        <dgm:presLayoutVars>
          <dgm:chMax val="1"/>
          <dgm:chPref val="1"/>
        </dgm:presLayoutVars>
      </dgm:prSet>
      <dgm:spPr/>
    </dgm:pt>
    <dgm:pt modelId="{8FE0F417-2F9C-4A4E-A055-8F4ED4845C38}" type="pres">
      <dgm:prSet presAssocID="{BFD299BD-8BE6-4284-835E-69A5536DA782}" presName="sibTrans" presStyleCnt="0"/>
      <dgm:spPr/>
    </dgm:pt>
    <dgm:pt modelId="{06F75460-2429-41BB-A170-F3A505EDA64D}" type="pres">
      <dgm:prSet presAssocID="{700E4E0D-0830-4331-9738-594F2722A621}" presName="compNode" presStyleCnt="0"/>
      <dgm:spPr/>
    </dgm:pt>
    <dgm:pt modelId="{CAC90EB3-2E3C-4F87-8B2E-07C0746813E6}" type="pres">
      <dgm:prSet presAssocID="{700E4E0D-0830-4331-9738-594F2722A621}" presName="iconRect" presStyleLbl="node1" presStyleIdx="5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633A9F24-1C97-455A-A646-EC457D968158}" type="pres">
      <dgm:prSet presAssocID="{700E4E0D-0830-4331-9738-594F2722A621}" presName="spaceRect" presStyleCnt="0"/>
      <dgm:spPr/>
    </dgm:pt>
    <dgm:pt modelId="{008DA283-D7F1-4E91-8BC4-BA6D97488B95}" type="pres">
      <dgm:prSet presAssocID="{700E4E0D-0830-4331-9738-594F2722A621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3D2B260E-B720-405F-8E11-27DA925B4B52}" srcId="{E5B67341-613D-41B7-A404-1604F658E2BC}" destId="{5AD75E5C-BAFD-428B-A36F-9A7BF3D28214}" srcOrd="1" destOrd="0" parTransId="{CDAB795B-6866-4689-99CD-16EF2BB66174}" sibTransId="{F16F4E9A-90DE-47F8-A2B9-F6A390E576D1}"/>
    <dgm:cxn modelId="{5AF13525-DB71-4702-AF94-70F338F8670B}" srcId="{E5B67341-613D-41B7-A404-1604F658E2BC}" destId="{AADE3587-C0BC-467E-A4D6-D61F186BED0B}" srcOrd="4" destOrd="0" parTransId="{21E50EC6-6A44-49ED-974A-96FBEA32E51F}" sibTransId="{BFD299BD-8BE6-4284-835E-69A5536DA782}"/>
    <dgm:cxn modelId="{470D7B25-7367-4D1B-921D-E21AF6AA33B6}" srcId="{E5B67341-613D-41B7-A404-1604F658E2BC}" destId="{91496DB4-E3D6-411F-B3A7-F2AA250513E7}" srcOrd="3" destOrd="0" parTransId="{3C32770C-A517-4862-AC96-4803DD62B604}" sibTransId="{A4E7EBF6-2F73-480F-A11A-E8C1547A617E}"/>
    <dgm:cxn modelId="{4735622A-5376-41E6-BAC4-BA619E501151}" type="presOf" srcId="{700E4E0D-0830-4331-9738-594F2722A621}" destId="{008DA283-D7F1-4E91-8BC4-BA6D97488B95}" srcOrd="0" destOrd="0" presId="urn:microsoft.com/office/officeart/2018/2/layout/IconLabelList"/>
    <dgm:cxn modelId="{2351EE5D-A288-4B3D-A9EA-0CC91C8DC0FE}" type="presOf" srcId="{91496DB4-E3D6-411F-B3A7-F2AA250513E7}" destId="{C7043A26-A75A-4423-A8DD-8C57B3815572}" srcOrd="0" destOrd="0" presId="urn:microsoft.com/office/officeart/2018/2/layout/IconLabelList"/>
    <dgm:cxn modelId="{7A75C55F-4331-4616-A83B-61556A3BBCDD}" type="presOf" srcId="{2C16E5C2-E1F2-4CBC-A5EA-5E3795F621A4}" destId="{EF145609-E114-43D1-A4F8-E754A97ADD3C}" srcOrd="0" destOrd="0" presId="urn:microsoft.com/office/officeart/2018/2/layout/IconLabelList"/>
    <dgm:cxn modelId="{A55F3052-D84D-4E8B-9776-629DB99CC9A5}" type="presOf" srcId="{C0B3A0C5-4AD8-4CFE-9ADF-035D90BDBAF0}" destId="{97D53657-9D3F-4E5A-9BB7-42B44CC5EC74}" srcOrd="0" destOrd="0" presId="urn:microsoft.com/office/officeart/2018/2/layout/IconLabelList"/>
    <dgm:cxn modelId="{60F72F8C-C303-484F-AE6F-49392D6681B7}" type="presOf" srcId="{E5B67341-613D-41B7-A404-1604F658E2BC}" destId="{86513972-0F98-48AD-B41D-3CFFA3ADBCCB}" srcOrd="0" destOrd="0" presId="urn:microsoft.com/office/officeart/2018/2/layout/IconLabelList"/>
    <dgm:cxn modelId="{36780A8F-EE77-47FF-B425-5CD250CED4CC}" type="presOf" srcId="{5AD75E5C-BAFD-428B-A36F-9A7BF3D28214}" destId="{916FBE78-7065-400D-BCD5-AB6C7B4B9E45}" srcOrd="0" destOrd="0" presId="urn:microsoft.com/office/officeart/2018/2/layout/IconLabelList"/>
    <dgm:cxn modelId="{12E18D9D-9E50-4DED-8BD1-79D9422BC051}" type="presOf" srcId="{AADE3587-C0BC-467E-A4D6-D61F186BED0B}" destId="{D1CF891B-11CA-48AC-BAB8-E6CA3A1D4DFF}" srcOrd="0" destOrd="0" presId="urn:microsoft.com/office/officeart/2018/2/layout/IconLabelList"/>
    <dgm:cxn modelId="{D682DAF9-CB34-4CF4-9180-14662A10BE30}" srcId="{E5B67341-613D-41B7-A404-1604F658E2BC}" destId="{2C16E5C2-E1F2-4CBC-A5EA-5E3795F621A4}" srcOrd="2" destOrd="0" parTransId="{6C0E92D5-244C-495A-8E04-249607A755D2}" sibTransId="{F060DCE0-00BB-4C00-8412-427E6E2AAF65}"/>
    <dgm:cxn modelId="{EFCD77FA-632A-46AD-A17A-BAE85CBCBCED}" srcId="{E5B67341-613D-41B7-A404-1604F658E2BC}" destId="{700E4E0D-0830-4331-9738-594F2722A621}" srcOrd="5" destOrd="0" parTransId="{90E1F6B6-E3F2-4439-8B63-2778AEFE0434}" sibTransId="{2AF6CF09-4BEA-479C-84AA-8017B3445E5C}"/>
    <dgm:cxn modelId="{F2667CFF-1F63-45B8-BDD6-85743F94E1EC}" srcId="{E5B67341-613D-41B7-A404-1604F658E2BC}" destId="{C0B3A0C5-4AD8-4CFE-9ADF-035D90BDBAF0}" srcOrd="0" destOrd="0" parTransId="{710F4F22-6289-4165-9540-880C8D5B1825}" sibTransId="{40DF26C7-1CE0-4DB4-ABE2-792E88DD9CF8}"/>
    <dgm:cxn modelId="{C1544368-4978-4A98-AF35-6694D7DC06E0}" type="presParOf" srcId="{86513972-0F98-48AD-B41D-3CFFA3ADBCCB}" destId="{FC0B03B6-822E-4F66-A0C0-0793FC51918F}" srcOrd="0" destOrd="0" presId="urn:microsoft.com/office/officeart/2018/2/layout/IconLabelList"/>
    <dgm:cxn modelId="{46CBFAE5-6272-4D95-B3BF-93E735C3FB16}" type="presParOf" srcId="{FC0B03B6-822E-4F66-A0C0-0793FC51918F}" destId="{48EFB0E1-1AE2-4A30-8667-08604064474C}" srcOrd="0" destOrd="0" presId="urn:microsoft.com/office/officeart/2018/2/layout/IconLabelList"/>
    <dgm:cxn modelId="{C3103F79-2AB7-4028-B9FC-98D2357EF52A}" type="presParOf" srcId="{FC0B03B6-822E-4F66-A0C0-0793FC51918F}" destId="{21376F7A-63F4-4EA0-9119-0525E85E4727}" srcOrd="1" destOrd="0" presId="urn:microsoft.com/office/officeart/2018/2/layout/IconLabelList"/>
    <dgm:cxn modelId="{0DD53704-3D3D-4C2D-8B20-5C56065CDC9C}" type="presParOf" srcId="{FC0B03B6-822E-4F66-A0C0-0793FC51918F}" destId="{97D53657-9D3F-4E5A-9BB7-42B44CC5EC74}" srcOrd="2" destOrd="0" presId="urn:microsoft.com/office/officeart/2018/2/layout/IconLabelList"/>
    <dgm:cxn modelId="{F5C60BF4-54A4-45A7-96D0-F7F93F755361}" type="presParOf" srcId="{86513972-0F98-48AD-B41D-3CFFA3ADBCCB}" destId="{B9460204-0854-44EE-874C-B9DC8244942A}" srcOrd="1" destOrd="0" presId="urn:microsoft.com/office/officeart/2018/2/layout/IconLabelList"/>
    <dgm:cxn modelId="{CFEAFF71-9D75-4814-95B2-47986BF8C601}" type="presParOf" srcId="{86513972-0F98-48AD-B41D-3CFFA3ADBCCB}" destId="{E01BA7EF-10C7-4741-8663-43ED300215EA}" srcOrd="2" destOrd="0" presId="urn:microsoft.com/office/officeart/2018/2/layout/IconLabelList"/>
    <dgm:cxn modelId="{B2F1C7A0-E5BC-4382-8770-3E1CD9A9586B}" type="presParOf" srcId="{E01BA7EF-10C7-4741-8663-43ED300215EA}" destId="{F03E9062-310B-4618-8CDB-F99022F6FA79}" srcOrd="0" destOrd="0" presId="urn:microsoft.com/office/officeart/2018/2/layout/IconLabelList"/>
    <dgm:cxn modelId="{BC247865-D3E0-4FE0-A37E-6108C02F586E}" type="presParOf" srcId="{E01BA7EF-10C7-4741-8663-43ED300215EA}" destId="{9BBBDEBD-2849-49AD-AB94-1F576E4600F8}" srcOrd="1" destOrd="0" presId="urn:microsoft.com/office/officeart/2018/2/layout/IconLabelList"/>
    <dgm:cxn modelId="{5D6E182D-6B39-4D06-953C-219D3618C9C4}" type="presParOf" srcId="{E01BA7EF-10C7-4741-8663-43ED300215EA}" destId="{916FBE78-7065-400D-BCD5-AB6C7B4B9E45}" srcOrd="2" destOrd="0" presId="urn:microsoft.com/office/officeart/2018/2/layout/IconLabelList"/>
    <dgm:cxn modelId="{B0FB2993-E533-4036-979C-71015A5FFAD7}" type="presParOf" srcId="{86513972-0F98-48AD-B41D-3CFFA3ADBCCB}" destId="{FBA0501C-B8C8-47CF-B042-2F3FE780DD77}" srcOrd="3" destOrd="0" presId="urn:microsoft.com/office/officeart/2018/2/layout/IconLabelList"/>
    <dgm:cxn modelId="{A90685C6-E1E4-4FEC-BAAA-5FD0B053A163}" type="presParOf" srcId="{86513972-0F98-48AD-B41D-3CFFA3ADBCCB}" destId="{08B5BE6B-C536-42ED-9E9F-31C24AB6F489}" srcOrd="4" destOrd="0" presId="urn:microsoft.com/office/officeart/2018/2/layout/IconLabelList"/>
    <dgm:cxn modelId="{B3F147BB-1EE8-4254-AA16-4FA17DE05D7A}" type="presParOf" srcId="{08B5BE6B-C536-42ED-9E9F-31C24AB6F489}" destId="{9733E971-3C3F-41C2-A72E-2B4FC5B15456}" srcOrd="0" destOrd="0" presId="urn:microsoft.com/office/officeart/2018/2/layout/IconLabelList"/>
    <dgm:cxn modelId="{1E2A5106-122E-4F66-8F7E-9F4E79E71736}" type="presParOf" srcId="{08B5BE6B-C536-42ED-9E9F-31C24AB6F489}" destId="{ACD33ED7-250A-4302-B679-F8339DCAE268}" srcOrd="1" destOrd="0" presId="urn:microsoft.com/office/officeart/2018/2/layout/IconLabelList"/>
    <dgm:cxn modelId="{C23C2DCD-7488-435C-AD8C-5B443E448C57}" type="presParOf" srcId="{08B5BE6B-C536-42ED-9E9F-31C24AB6F489}" destId="{EF145609-E114-43D1-A4F8-E754A97ADD3C}" srcOrd="2" destOrd="0" presId="urn:microsoft.com/office/officeart/2018/2/layout/IconLabelList"/>
    <dgm:cxn modelId="{417065B9-1BCA-423C-A271-8CF0E3DEFBA1}" type="presParOf" srcId="{86513972-0F98-48AD-B41D-3CFFA3ADBCCB}" destId="{FB939A5C-2364-4F1D-AEE1-49F9ABBD3301}" srcOrd="5" destOrd="0" presId="urn:microsoft.com/office/officeart/2018/2/layout/IconLabelList"/>
    <dgm:cxn modelId="{58E4B9C8-540F-4543-A123-486C0216BF4A}" type="presParOf" srcId="{86513972-0F98-48AD-B41D-3CFFA3ADBCCB}" destId="{2CC8B221-93B9-4735-8734-8A6513CD66CB}" srcOrd="6" destOrd="0" presId="urn:microsoft.com/office/officeart/2018/2/layout/IconLabelList"/>
    <dgm:cxn modelId="{49875327-1F3D-4341-AF29-7F45D1D1DA99}" type="presParOf" srcId="{2CC8B221-93B9-4735-8734-8A6513CD66CB}" destId="{CC0B7277-A080-41FF-9DCA-6FE560AF6E2F}" srcOrd="0" destOrd="0" presId="urn:microsoft.com/office/officeart/2018/2/layout/IconLabelList"/>
    <dgm:cxn modelId="{54EEB36A-3A1A-4C83-B45F-36B16BF31E2F}" type="presParOf" srcId="{2CC8B221-93B9-4735-8734-8A6513CD66CB}" destId="{FDC2AA8C-9B7D-40DC-B7EF-00E82E933534}" srcOrd="1" destOrd="0" presId="urn:microsoft.com/office/officeart/2018/2/layout/IconLabelList"/>
    <dgm:cxn modelId="{39CDD6BC-CEF0-4FD4-877E-F6BF18CE6B29}" type="presParOf" srcId="{2CC8B221-93B9-4735-8734-8A6513CD66CB}" destId="{C7043A26-A75A-4423-A8DD-8C57B3815572}" srcOrd="2" destOrd="0" presId="urn:microsoft.com/office/officeart/2018/2/layout/IconLabelList"/>
    <dgm:cxn modelId="{F689E354-6FE0-4441-946F-9B99F075E707}" type="presParOf" srcId="{86513972-0F98-48AD-B41D-3CFFA3ADBCCB}" destId="{914A2B64-F8AB-4E0E-90F8-A375DDCAE732}" srcOrd="7" destOrd="0" presId="urn:microsoft.com/office/officeart/2018/2/layout/IconLabelList"/>
    <dgm:cxn modelId="{2815AE72-C1DC-4860-996B-3BC79F7FC285}" type="presParOf" srcId="{86513972-0F98-48AD-B41D-3CFFA3ADBCCB}" destId="{E6D4D863-6758-4AE1-9D8C-A0DBC4C7DABA}" srcOrd="8" destOrd="0" presId="urn:microsoft.com/office/officeart/2018/2/layout/IconLabelList"/>
    <dgm:cxn modelId="{95EA1670-1A2B-4CBA-86FF-86708136EB6A}" type="presParOf" srcId="{E6D4D863-6758-4AE1-9D8C-A0DBC4C7DABA}" destId="{55D279D0-C487-4FD2-A001-62338732FC01}" srcOrd="0" destOrd="0" presId="urn:microsoft.com/office/officeart/2018/2/layout/IconLabelList"/>
    <dgm:cxn modelId="{6A300BC0-6FCE-4AD6-A596-AF7FD9B2E877}" type="presParOf" srcId="{E6D4D863-6758-4AE1-9D8C-A0DBC4C7DABA}" destId="{FD5B8167-FF54-4AE7-91DC-F9173D1FF30B}" srcOrd="1" destOrd="0" presId="urn:microsoft.com/office/officeart/2018/2/layout/IconLabelList"/>
    <dgm:cxn modelId="{A1F3D456-633C-4803-8925-174DC2B30B06}" type="presParOf" srcId="{E6D4D863-6758-4AE1-9D8C-A0DBC4C7DABA}" destId="{D1CF891B-11CA-48AC-BAB8-E6CA3A1D4DFF}" srcOrd="2" destOrd="0" presId="urn:microsoft.com/office/officeart/2018/2/layout/IconLabelList"/>
    <dgm:cxn modelId="{5AAE4775-C337-4DC4-B2E0-F580F07310B4}" type="presParOf" srcId="{86513972-0F98-48AD-B41D-3CFFA3ADBCCB}" destId="{8FE0F417-2F9C-4A4E-A055-8F4ED4845C38}" srcOrd="9" destOrd="0" presId="urn:microsoft.com/office/officeart/2018/2/layout/IconLabelList"/>
    <dgm:cxn modelId="{ED111B5A-49A6-4749-B8BB-339CB2409364}" type="presParOf" srcId="{86513972-0F98-48AD-B41D-3CFFA3ADBCCB}" destId="{06F75460-2429-41BB-A170-F3A505EDA64D}" srcOrd="10" destOrd="0" presId="urn:microsoft.com/office/officeart/2018/2/layout/IconLabelList"/>
    <dgm:cxn modelId="{1802826B-DA0B-4991-8DC9-2D2B038268B7}" type="presParOf" srcId="{06F75460-2429-41BB-A170-F3A505EDA64D}" destId="{CAC90EB3-2E3C-4F87-8B2E-07C0746813E6}" srcOrd="0" destOrd="0" presId="urn:microsoft.com/office/officeart/2018/2/layout/IconLabelList"/>
    <dgm:cxn modelId="{DAF138F0-6B89-444E-9AC7-B77EDE204238}" type="presParOf" srcId="{06F75460-2429-41BB-A170-F3A505EDA64D}" destId="{633A9F24-1C97-455A-A646-EC457D968158}" srcOrd="1" destOrd="0" presId="urn:microsoft.com/office/officeart/2018/2/layout/IconLabelList"/>
    <dgm:cxn modelId="{8F075A11-64A8-4247-A0F7-64331782A99E}" type="presParOf" srcId="{06F75460-2429-41BB-A170-F3A505EDA64D}" destId="{008DA283-D7F1-4E91-8BC4-BA6D97488B9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A8FE99-AC04-4AC9-9F3D-3283FC4CEB8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573B21-95DA-467E-A585-F29627ADE205}">
      <dgm:prSet/>
      <dgm:spPr/>
      <dgm:t>
        <a:bodyPr/>
        <a:lstStyle/>
        <a:p>
          <a:r>
            <a:rPr lang="en-US" b="1"/>
            <a:t>Seven businesses generate 20% of the City’s revenue</a:t>
          </a:r>
          <a:endParaRPr lang="en-US"/>
        </a:p>
      </dgm:t>
    </dgm:pt>
    <dgm:pt modelId="{42380768-1937-4DDE-892B-96DB5C6B0EAE}" type="parTrans" cxnId="{6286B731-E75F-44C6-A423-05414BC71B5B}">
      <dgm:prSet/>
      <dgm:spPr/>
      <dgm:t>
        <a:bodyPr/>
        <a:lstStyle/>
        <a:p>
          <a:endParaRPr lang="en-US"/>
        </a:p>
      </dgm:t>
    </dgm:pt>
    <dgm:pt modelId="{505B9787-9D9B-4624-B7FC-29B4521511F6}" type="sibTrans" cxnId="{6286B731-E75F-44C6-A423-05414BC71B5B}">
      <dgm:prSet/>
      <dgm:spPr/>
      <dgm:t>
        <a:bodyPr/>
        <a:lstStyle/>
        <a:p>
          <a:endParaRPr lang="en-US"/>
        </a:p>
      </dgm:t>
    </dgm:pt>
    <dgm:pt modelId="{638E4B7F-C200-4B28-A08D-46D650311874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 b="1"/>
            <a:t> Menards</a:t>
          </a:r>
          <a:endParaRPr lang="en-US"/>
        </a:p>
      </dgm:t>
    </dgm:pt>
    <dgm:pt modelId="{821459FF-1435-40CB-8753-B54302A30072}" type="parTrans" cxnId="{13A00ADF-6C49-4223-88E2-DA60CFE8DE39}">
      <dgm:prSet/>
      <dgm:spPr/>
      <dgm:t>
        <a:bodyPr/>
        <a:lstStyle/>
        <a:p>
          <a:endParaRPr lang="en-US"/>
        </a:p>
      </dgm:t>
    </dgm:pt>
    <dgm:pt modelId="{98042D07-67D5-402C-BB5F-216281FF0503}" type="sibTrans" cxnId="{13A00ADF-6C49-4223-88E2-DA60CFE8DE39}">
      <dgm:prSet/>
      <dgm:spPr/>
      <dgm:t>
        <a:bodyPr/>
        <a:lstStyle/>
        <a:p>
          <a:endParaRPr lang="en-US"/>
        </a:p>
      </dgm:t>
    </dgm:pt>
    <dgm:pt modelId="{12E6FBE2-7B4D-4C08-B677-5B78E6F0C811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 b="1"/>
            <a:t> Meijer</a:t>
          </a:r>
          <a:endParaRPr lang="en-US"/>
        </a:p>
      </dgm:t>
    </dgm:pt>
    <dgm:pt modelId="{700230EA-E2BE-433D-B058-5F2C33160C06}" type="parTrans" cxnId="{C77261DC-6FED-425A-A0F1-A2EB76B3DB45}">
      <dgm:prSet/>
      <dgm:spPr/>
      <dgm:t>
        <a:bodyPr/>
        <a:lstStyle/>
        <a:p>
          <a:endParaRPr lang="en-US"/>
        </a:p>
      </dgm:t>
    </dgm:pt>
    <dgm:pt modelId="{515374AE-C4DC-405C-A4F8-03F1B1A933F7}" type="sibTrans" cxnId="{C77261DC-6FED-425A-A0F1-A2EB76B3DB45}">
      <dgm:prSet/>
      <dgm:spPr/>
      <dgm:t>
        <a:bodyPr/>
        <a:lstStyle/>
        <a:p>
          <a:endParaRPr lang="en-US"/>
        </a:p>
      </dgm:t>
    </dgm:pt>
    <dgm:pt modelId="{587C6724-513A-414B-96CE-12731F5DC0E6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 b="1"/>
            <a:t> Kunes Dealerships</a:t>
          </a:r>
          <a:endParaRPr lang="en-US"/>
        </a:p>
      </dgm:t>
    </dgm:pt>
    <dgm:pt modelId="{4B3E78F0-A11E-4731-B3EA-11A759E82A9F}" type="parTrans" cxnId="{4EE20AEE-D3B9-4892-8B7A-931B1AD6BECB}">
      <dgm:prSet/>
      <dgm:spPr/>
      <dgm:t>
        <a:bodyPr/>
        <a:lstStyle/>
        <a:p>
          <a:endParaRPr lang="en-US"/>
        </a:p>
      </dgm:t>
    </dgm:pt>
    <dgm:pt modelId="{27AEAC2A-5F1F-480C-84AB-B78C051DAAF9}" type="sibTrans" cxnId="{4EE20AEE-D3B9-4892-8B7A-931B1AD6BECB}">
      <dgm:prSet/>
      <dgm:spPr/>
      <dgm:t>
        <a:bodyPr/>
        <a:lstStyle/>
        <a:p>
          <a:endParaRPr lang="en-US"/>
        </a:p>
      </dgm:t>
    </dgm:pt>
    <dgm:pt modelId="{4A4328AE-3018-4185-A7C1-36C4435DC6C8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 b="1"/>
            <a:t> Chevy Dealership</a:t>
          </a:r>
          <a:endParaRPr lang="en-US"/>
        </a:p>
      </dgm:t>
    </dgm:pt>
    <dgm:pt modelId="{209B5007-D373-4DEE-9CA9-A52DCAA87788}" type="parTrans" cxnId="{F26B6E42-B5A8-49F7-8246-519BFC73CFD0}">
      <dgm:prSet/>
      <dgm:spPr/>
      <dgm:t>
        <a:bodyPr/>
        <a:lstStyle/>
        <a:p>
          <a:endParaRPr lang="en-US"/>
        </a:p>
      </dgm:t>
    </dgm:pt>
    <dgm:pt modelId="{7864C031-B075-4FF5-BD9B-D0F734216F0F}" type="sibTrans" cxnId="{F26B6E42-B5A8-49F7-8246-519BFC73CFD0}">
      <dgm:prSet/>
      <dgm:spPr/>
      <dgm:t>
        <a:bodyPr/>
        <a:lstStyle/>
        <a:p>
          <a:endParaRPr lang="en-US"/>
        </a:p>
      </dgm:t>
    </dgm:pt>
    <dgm:pt modelId="{6C33C820-8A7D-4349-AE97-636C7EFE1A5F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 b="1"/>
            <a:t> Farm &amp; Fleet</a:t>
          </a:r>
          <a:endParaRPr lang="en-US"/>
        </a:p>
      </dgm:t>
    </dgm:pt>
    <dgm:pt modelId="{27FDA459-205A-4AE5-AEFD-8E0A29D52F17}" type="parTrans" cxnId="{4A45A42D-C5C9-4D9F-BE18-DA178446B0B0}">
      <dgm:prSet/>
      <dgm:spPr/>
      <dgm:t>
        <a:bodyPr/>
        <a:lstStyle/>
        <a:p>
          <a:endParaRPr lang="en-US"/>
        </a:p>
      </dgm:t>
    </dgm:pt>
    <dgm:pt modelId="{A4761F9B-451D-45DE-9039-C15392B1E523}" type="sibTrans" cxnId="{4A45A42D-C5C9-4D9F-BE18-DA178446B0B0}">
      <dgm:prSet/>
      <dgm:spPr/>
      <dgm:t>
        <a:bodyPr/>
        <a:lstStyle/>
        <a:p>
          <a:endParaRPr lang="en-US"/>
        </a:p>
      </dgm:t>
    </dgm:pt>
    <dgm:pt modelId="{370D0452-7BED-4C52-9261-003B50A8873B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 b="1"/>
            <a:t> Hy-Vee</a:t>
          </a:r>
          <a:endParaRPr lang="en-US"/>
        </a:p>
      </dgm:t>
    </dgm:pt>
    <dgm:pt modelId="{A4B62AC6-E94B-4D10-BAB0-D2D4285CCBFA}" type="parTrans" cxnId="{A19DE13A-8C0A-494A-AF3B-AFAE0A5B10E9}">
      <dgm:prSet/>
      <dgm:spPr/>
      <dgm:t>
        <a:bodyPr/>
        <a:lstStyle/>
        <a:p>
          <a:endParaRPr lang="en-US"/>
        </a:p>
      </dgm:t>
    </dgm:pt>
    <dgm:pt modelId="{5368FAEC-49E2-4365-9E2E-14B4BCADF37B}" type="sibTrans" cxnId="{A19DE13A-8C0A-494A-AF3B-AFAE0A5B10E9}">
      <dgm:prSet/>
      <dgm:spPr/>
      <dgm:t>
        <a:bodyPr/>
        <a:lstStyle/>
        <a:p>
          <a:endParaRPr lang="en-US"/>
        </a:p>
      </dgm:t>
    </dgm:pt>
    <dgm:pt modelId="{90EF11DB-74AA-4D74-8E3E-3A2830ECFBD5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 b="1"/>
            <a:t> Walgreens</a:t>
          </a:r>
          <a:endParaRPr lang="en-US"/>
        </a:p>
      </dgm:t>
    </dgm:pt>
    <dgm:pt modelId="{F8AA3C6A-2378-49C0-BA55-C3326F4CC2B1}" type="parTrans" cxnId="{5DD36156-C2C1-4C07-B177-65647B053449}">
      <dgm:prSet/>
      <dgm:spPr/>
      <dgm:t>
        <a:bodyPr/>
        <a:lstStyle/>
        <a:p>
          <a:endParaRPr lang="en-US"/>
        </a:p>
      </dgm:t>
    </dgm:pt>
    <dgm:pt modelId="{DA2F8DED-95B9-4AAC-A04C-03912CB1B836}" type="sibTrans" cxnId="{5DD36156-C2C1-4C07-B177-65647B053449}">
      <dgm:prSet/>
      <dgm:spPr/>
      <dgm:t>
        <a:bodyPr/>
        <a:lstStyle/>
        <a:p>
          <a:endParaRPr lang="en-US"/>
        </a:p>
      </dgm:t>
    </dgm:pt>
    <dgm:pt modelId="{58D8975C-C26E-46F5-A6A6-1FB01BF10D50}" type="pres">
      <dgm:prSet presAssocID="{B3A8FE99-AC04-4AC9-9F3D-3283FC4CEB8E}" presName="linear" presStyleCnt="0">
        <dgm:presLayoutVars>
          <dgm:animLvl val="lvl"/>
          <dgm:resizeHandles val="exact"/>
        </dgm:presLayoutVars>
      </dgm:prSet>
      <dgm:spPr/>
    </dgm:pt>
    <dgm:pt modelId="{F90D2379-5E9E-4E52-B7E3-8339D4D83316}" type="pres">
      <dgm:prSet presAssocID="{69573B21-95DA-467E-A585-F29627ADE205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60B74892-0163-4261-911D-C1EF0B64BC64}" type="pres">
      <dgm:prSet presAssocID="{69573B21-95DA-467E-A585-F29627ADE205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DB812003-607A-42BE-8635-C5A14F6C820E}" type="presOf" srcId="{638E4B7F-C200-4B28-A08D-46D650311874}" destId="{60B74892-0163-4261-911D-C1EF0B64BC64}" srcOrd="0" destOrd="0" presId="urn:microsoft.com/office/officeart/2005/8/layout/vList2"/>
    <dgm:cxn modelId="{82FD910A-D9B3-407D-B901-6D61A7E62E27}" type="presOf" srcId="{4A4328AE-3018-4185-A7C1-36C4435DC6C8}" destId="{60B74892-0163-4261-911D-C1EF0B64BC64}" srcOrd="0" destOrd="3" presId="urn:microsoft.com/office/officeart/2005/8/layout/vList2"/>
    <dgm:cxn modelId="{308B5E1E-D8F9-4806-A2D7-CD3BD1CC3E1C}" type="presOf" srcId="{B3A8FE99-AC04-4AC9-9F3D-3283FC4CEB8E}" destId="{58D8975C-C26E-46F5-A6A6-1FB01BF10D50}" srcOrd="0" destOrd="0" presId="urn:microsoft.com/office/officeart/2005/8/layout/vList2"/>
    <dgm:cxn modelId="{B4224A2C-1BD9-4874-ABBE-754518DB9320}" type="presOf" srcId="{6C33C820-8A7D-4349-AE97-636C7EFE1A5F}" destId="{60B74892-0163-4261-911D-C1EF0B64BC64}" srcOrd="0" destOrd="4" presId="urn:microsoft.com/office/officeart/2005/8/layout/vList2"/>
    <dgm:cxn modelId="{4A45A42D-C5C9-4D9F-BE18-DA178446B0B0}" srcId="{69573B21-95DA-467E-A585-F29627ADE205}" destId="{6C33C820-8A7D-4349-AE97-636C7EFE1A5F}" srcOrd="4" destOrd="0" parTransId="{27FDA459-205A-4AE5-AEFD-8E0A29D52F17}" sibTransId="{A4761F9B-451D-45DE-9039-C15392B1E523}"/>
    <dgm:cxn modelId="{6286B731-E75F-44C6-A423-05414BC71B5B}" srcId="{B3A8FE99-AC04-4AC9-9F3D-3283FC4CEB8E}" destId="{69573B21-95DA-467E-A585-F29627ADE205}" srcOrd="0" destOrd="0" parTransId="{42380768-1937-4DDE-892B-96DB5C6B0EAE}" sibTransId="{505B9787-9D9B-4624-B7FC-29B4521511F6}"/>
    <dgm:cxn modelId="{A19DE13A-8C0A-494A-AF3B-AFAE0A5B10E9}" srcId="{69573B21-95DA-467E-A585-F29627ADE205}" destId="{370D0452-7BED-4C52-9261-003B50A8873B}" srcOrd="5" destOrd="0" parTransId="{A4B62AC6-E94B-4D10-BAB0-D2D4285CCBFA}" sibTransId="{5368FAEC-49E2-4365-9E2E-14B4BCADF37B}"/>
    <dgm:cxn modelId="{7BC0473B-4192-4492-B4F1-F7D5921E3CDF}" type="presOf" srcId="{90EF11DB-74AA-4D74-8E3E-3A2830ECFBD5}" destId="{60B74892-0163-4261-911D-C1EF0B64BC64}" srcOrd="0" destOrd="6" presId="urn:microsoft.com/office/officeart/2005/8/layout/vList2"/>
    <dgm:cxn modelId="{F26B6E42-B5A8-49F7-8246-519BFC73CFD0}" srcId="{69573B21-95DA-467E-A585-F29627ADE205}" destId="{4A4328AE-3018-4185-A7C1-36C4435DC6C8}" srcOrd="3" destOrd="0" parTransId="{209B5007-D373-4DEE-9CA9-A52DCAA87788}" sibTransId="{7864C031-B075-4FF5-BD9B-D0F734216F0F}"/>
    <dgm:cxn modelId="{9D80DF45-DB12-4EF4-BA8B-345D08D7F7F4}" type="presOf" srcId="{370D0452-7BED-4C52-9261-003B50A8873B}" destId="{60B74892-0163-4261-911D-C1EF0B64BC64}" srcOrd="0" destOrd="5" presId="urn:microsoft.com/office/officeart/2005/8/layout/vList2"/>
    <dgm:cxn modelId="{5DD36156-C2C1-4C07-B177-65647B053449}" srcId="{69573B21-95DA-467E-A585-F29627ADE205}" destId="{90EF11DB-74AA-4D74-8E3E-3A2830ECFBD5}" srcOrd="6" destOrd="0" parTransId="{F8AA3C6A-2378-49C0-BA55-C3326F4CC2B1}" sibTransId="{DA2F8DED-95B9-4AAC-A04C-03912CB1B836}"/>
    <dgm:cxn modelId="{A2E13482-5686-4EC0-A75E-26B9D3C6F998}" type="presOf" srcId="{12E6FBE2-7B4D-4C08-B677-5B78E6F0C811}" destId="{60B74892-0163-4261-911D-C1EF0B64BC64}" srcOrd="0" destOrd="1" presId="urn:microsoft.com/office/officeart/2005/8/layout/vList2"/>
    <dgm:cxn modelId="{A6433C87-51D0-4934-B457-1E7508096274}" type="presOf" srcId="{587C6724-513A-414B-96CE-12731F5DC0E6}" destId="{60B74892-0163-4261-911D-C1EF0B64BC64}" srcOrd="0" destOrd="2" presId="urn:microsoft.com/office/officeart/2005/8/layout/vList2"/>
    <dgm:cxn modelId="{30859B8D-7C46-467D-94AD-F944174F12D3}" type="presOf" srcId="{69573B21-95DA-467E-A585-F29627ADE205}" destId="{F90D2379-5E9E-4E52-B7E3-8339D4D83316}" srcOrd="0" destOrd="0" presId="urn:microsoft.com/office/officeart/2005/8/layout/vList2"/>
    <dgm:cxn modelId="{C77261DC-6FED-425A-A0F1-A2EB76B3DB45}" srcId="{69573B21-95DA-467E-A585-F29627ADE205}" destId="{12E6FBE2-7B4D-4C08-B677-5B78E6F0C811}" srcOrd="1" destOrd="0" parTransId="{700230EA-E2BE-433D-B058-5F2C33160C06}" sibTransId="{515374AE-C4DC-405C-A4F8-03F1B1A933F7}"/>
    <dgm:cxn modelId="{13A00ADF-6C49-4223-88E2-DA60CFE8DE39}" srcId="{69573B21-95DA-467E-A585-F29627ADE205}" destId="{638E4B7F-C200-4B28-A08D-46D650311874}" srcOrd="0" destOrd="0" parTransId="{821459FF-1435-40CB-8753-B54302A30072}" sibTransId="{98042D07-67D5-402C-BB5F-216281FF0503}"/>
    <dgm:cxn modelId="{4EE20AEE-D3B9-4892-8B7A-931B1AD6BECB}" srcId="{69573B21-95DA-467E-A585-F29627ADE205}" destId="{587C6724-513A-414B-96CE-12731F5DC0E6}" srcOrd="2" destOrd="0" parTransId="{4B3E78F0-A11E-4731-B3EA-11A759E82A9F}" sibTransId="{27AEAC2A-5F1F-480C-84AB-B78C051DAAF9}"/>
    <dgm:cxn modelId="{40E97500-B9F3-465D-A189-2413A65EF8E9}" type="presParOf" srcId="{58D8975C-C26E-46F5-A6A6-1FB01BF10D50}" destId="{F90D2379-5E9E-4E52-B7E3-8339D4D83316}" srcOrd="0" destOrd="0" presId="urn:microsoft.com/office/officeart/2005/8/layout/vList2"/>
    <dgm:cxn modelId="{5195ED22-ED1A-4818-938A-1061692136AC}" type="presParOf" srcId="{58D8975C-C26E-46F5-A6A6-1FB01BF10D50}" destId="{60B74892-0163-4261-911D-C1EF0B64BC64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87DD7F-4172-4783-B7F5-888D64E526D3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90BCCA0-0373-4E2C-9C58-5698C25CE342}">
      <dgm:prSet/>
      <dgm:spPr>
        <a:xfrm>
          <a:off x="0" y="69438"/>
          <a:ext cx="8596312" cy="538200"/>
        </a:xfrm>
        <a:solidFill>
          <a:srgbClr val="002060"/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b="1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City’s Core Services</a:t>
          </a:r>
          <a:r>
            <a:rPr lang="en-US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– </a:t>
          </a:r>
          <a:r>
            <a:rPr lang="en-US" b="1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90% of Budget (104 employees)</a:t>
          </a:r>
          <a:endParaRPr lang="en-US">
            <a:solidFill>
              <a:sysClr val="window" lastClr="FFFFFF"/>
            </a:solidFill>
            <a:latin typeface="Trebuchet MS" panose="020B0603020202020204"/>
            <a:ea typeface="+mn-ea"/>
            <a:cs typeface="+mn-cs"/>
          </a:endParaRPr>
        </a:p>
      </dgm:t>
    </dgm:pt>
    <dgm:pt modelId="{C2D99FB4-A0A2-400C-9E34-EC7604773D08}" type="parTrans" cxnId="{F370EAA5-7613-47E2-81E3-90DA1BC6A9DE}">
      <dgm:prSet/>
      <dgm:spPr/>
      <dgm:t>
        <a:bodyPr/>
        <a:lstStyle/>
        <a:p>
          <a:endParaRPr lang="en-US"/>
        </a:p>
      </dgm:t>
    </dgm:pt>
    <dgm:pt modelId="{4D0BCD82-139E-4376-B2CA-298DD3803563}" type="sibTrans" cxnId="{F370EAA5-7613-47E2-81E3-90DA1BC6A9DE}">
      <dgm:prSet/>
      <dgm:spPr/>
      <dgm:t>
        <a:bodyPr/>
        <a:lstStyle/>
        <a:p>
          <a:endParaRPr lang="en-US"/>
        </a:p>
      </dgm:t>
    </dgm:pt>
    <dgm:pt modelId="{F793F0AC-0D6A-457A-BEEC-CFDBAA94A5F3}">
      <dgm:prSet/>
      <dgm:spPr>
        <a:xfrm>
          <a:off x="0" y="607638"/>
          <a:ext cx="8596312" cy="1190250"/>
        </a:xfr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Police – 30% </a:t>
          </a:r>
          <a:r>
            <a:rPr lang="en-US" b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(38.5 Employees) </a:t>
          </a:r>
        </a:p>
      </dgm:t>
    </dgm:pt>
    <dgm:pt modelId="{33C9B0DE-2490-4439-A089-E4822BD2781E}" type="parTrans" cxnId="{6E8706F9-EF6F-4B97-B6CA-AF13676889E7}">
      <dgm:prSet/>
      <dgm:spPr/>
      <dgm:t>
        <a:bodyPr/>
        <a:lstStyle/>
        <a:p>
          <a:endParaRPr lang="en-US"/>
        </a:p>
      </dgm:t>
    </dgm:pt>
    <dgm:pt modelId="{E3979832-F002-4C66-8F93-307A8E49B38E}" type="sibTrans" cxnId="{6E8706F9-EF6F-4B97-B6CA-AF13676889E7}">
      <dgm:prSet/>
      <dgm:spPr/>
      <dgm:t>
        <a:bodyPr/>
        <a:lstStyle/>
        <a:p>
          <a:endParaRPr lang="en-US"/>
        </a:p>
      </dgm:t>
    </dgm:pt>
    <dgm:pt modelId="{6CBD6B84-BC31-4C37-B06F-D2CC7AC6C58E}">
      <dgm:prSet/>
      <dgm:spPr>
        <a:xfrm>
          <a:off x="0" y="607638"/>
          <a:ext cx="8596312" cy="1190250"/>
        </a:xfr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Fire – 31% (33 Employees) </a:t>
          </a:r>
        </a:p>
      </dgm:t>
    </dgm:pt>
    <dgm:pt modelId="{6122A040-19FB-4CBB-969E-5D47169C88FE}" type="parTrans" cxnId="{BB9EE1BF-2CCE-47BE-B67C-0A4710D8718F}">
      <dgm:prSet/>
      <dgm:spPr/>
      <dgm:t>
        <a:bodyPr/>
        <a:lstStyle/>
        <a:p>
          <a:endParaRPr lang="en-US"/>
        </a:p>
      </dgm:t>
    </dgm:pt>
    <dgm:pt modelId="{62DB8B6E-060B-4E88-B0AB-7DF1E3140C0B}" type="sibTrans" cxnId="{BB9EE1BF-2CCE-47BE-B67C-0A4710D8718F}">
      <dgm:prSet/>
      <dgm:spPr/>
      <dgm:t>
        <a:bodyPr/>
        <a:lstStyle/>
        <a:p>
          <a:endParaRPr lang="en-US"/>
        </a:p>
      </dgm:t>
    </dgm:pt>
    <dgm:pt modelId="{3A140E67-5C7F-4543-8D62-72B675F10195}">
      <dgm:prSet/>
      <dgm:spPr>
        <a:xfrm>
          <a:off x="0" y="607638"/>
          <a:ext cx="8596312" cy="1190250"/>
        </a:xfr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Public Works – 24% (13.5 Public Works &amp; 12 Water &amp; Sewer Employees)</a:t>
          </a:r>
        </a:p>
      </dgm:t>
    </dgm:pt>
    <dgm:pt modelId="{D79A4EBF-73D9-4EB0-975F-8D5D0C5466AA}" type="parTrans" cxnId="{DFA2C644-E67A-4A2B-85D1-792E192D569E}">
      <dgm:prSet/>
      <dgm:spPr/>
      <dgm:t>
        <a:bodyPr/>
        <a:lstStyle/>
        <a:p>
          <a:endParaRPr lang="en-US"/>
        </a:p>
      </dgm:t>
    </dgm:pt>
    <dgm:pt modelId="{3F745CF1-0B68-46DD-BE9E-15B0A7670574}" type="sibTrans" cxnId="{DFA2C644-E67A-4A2B-85D1-792E192D569E}">
      <dgm:prSet/>
      <dgm:spPr/>
      <dgm:t>
        <a:bodyPr/>
        <a:lstStyle/>
        <a:p>
          <a:endParaRPr lang="en-US"/>
        </a:p>
      </dgm:t>
    </dgm:pt>
    <dgm:pt modelId="{87A2525C-8757-4F9A-9F71-D9D52F173D7F}">
      <dgm:prSet/>
      <dgm:spPr>
        <a:xfrm>
          <a:off x="0" y="607638"/>
          <a:ext cx="8596312" cy="1190250"/>
        </a:xfr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Community Development / Engineering – 5% (7 Employees) </a:t>
          </a:r>
        </a:p>
      </dgm:t>
    </dgm:pt>
    <dgm:pt modelId="{3C746DD4-195B-4A4B-9147-A2B5B6E4A1FA}" type="parTrans" cxnId="{282BF6C8-5CF5-4648-9703-1328863B9A7B}">
      <dgm:prSet/>
      <dgm:spPr/>
      <dgm:t>
        <a:bodyPr/>
        <a:lstStyle/>
        <a:p>
          <a:endParaRPr lang="en-US"/>
        </a:p>
      </dgm:t>
    </dgm:pt>
    <dgm:pt modelId="{7EE3E49F-4F27-4DAD-9780-386DFAF87351}" type="sibTrans" cxnId="{282BF6C8-5CF5-4648-9703-1328863B9A7B}">
      <dgm:prSet/>
      <dgm:spPr/>
      <dgm:t>
        <a:bodyPr/>
        <a:lstStyle/>
        <a:p>
          <a:endParaRPr lang="en-US"/>
        </a:p>
      </dgm:t>
    </dgm:pt>
    <dgm:pt modelId="{2CB33C37-213B-4015-90D6-889308041014}">
      <dgm:prSet/>
      <dgm:spPr>
        <a:xfrm>
          <a:off x="0" y="1797888"/>
          <a:ext cx="8596312" cy="538200"/>
        </a:xfrm>
        <a:solidFill>
          <a:srgbClr val="002060"/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b="1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City’s Support Services – 10% of Budget (10 employees)</a:t>
          </a:r>
          <a:endParaRPr lang="en-US">
            <a:solidFill>
              <a:sysClr val="window" lastClr="FFFFFF"/>
            </a:solidFill>
            <a:latin typeface="Trebuchet MS" panose="020B0603020202020204"/>
            <a:ea typeface="+mn-ea"/>
            <a:cs typeface="+mn-cs"/>
          </a:endParaRPr>
        </a:p>
      </dgm:t>
    </dgm:pt>
    <dgm:pt modelId="{0EFA7217-E1B5-4653-BDD2-5700B887A8A0}" type="parTrans" cxnId="{E15050C2-A36A-4B18-B0A6-174639B9175B}">
      <dgm:prSet/>
      <dgm:spPr/>
      <dgm:t>
        <a:bodyPr/>
        <a:lstStyle/>
        <a:p>
          <a:endParaRPr lang="en-US"/>
        </a:p>
      </dgm:t>
    </dgm:pt>
    <dgm:pt modelId="{2BB215D4-928D-4C70-B98F-81EE48C40351}" type="sibTrans" cxnId="{E15050C2-A36A-4B18-B0A6-174639B9175B}">
      <dgm:prSet/>
      <dgm:spPr/>
      <dgm:t>
        <a:bodyPr/>
        <a:lstStyle/>
        <a:p>
          <a:endParaRPr lang="en-US"/>
        </a:p>
      </dgm:t>
    </dgm:pt>
    <dgm:pt modelId="{517F3186-5A31-436A-8B59-9A698CF23CF1}">
      <dgm:prSet/>
      <dgm:spPr>
        <a:xfrm>
          <a:off x="0" y="2336088"/>
          <a:ext cx="8596312" cy="1475910"/>
        </a:xfrm>
        <a:noFill/>
        <a:ln>
          <a:noFill/>
        </a:ln>
        <a:effectLst/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 Mayor &amp; City Council (9 Elected Officials)</a:t>
          </a:r>
        </a:p>
      </dgm:t>
    </dgm:pt>
    <dgm:pt modelId="{15CAA673-F975-4C33-8CD6-704A17166692}" type="parTrans" cxnId="{703C754E-3CD2-41C5-9B61-43E390795D92}">
      <dgm:prSet/>
      <dgm:spPr/>
      <dgm:t>
        <a:bodyPr/>
        <a:lstStyle/>
        <a:p>
          <a:endParaRPr lang="en-US"/>
        </a:p>
      </dgm:t>
    </dgm:pt>
    <dgm:pt modelId="{C5954F64-5797-49DD-BC64-87E2D3A9C196}" type="sibTrans" cxnId="{703C754E-3CD2-41C5-9B61-43E390795D92}">
      <dgm:prSet/>
      <dgm:spPr/>
      <dgm:t>
        <a:bodyPr/>
        <a:lstStyle/>
        <a:p>
          <a:endParaRPr lang="en-US"/>
        </a:p>
      </dgm:t>
    </dgm:pt>
    <dgm:pt modelId="{9FEE8767-00FB-4562-8525-6652510B7ADD}">
      <dgm:prSet/>
      <dgm:spPr>
        <a:xfrm>
          <a:off x="0" y="2336088"/>
          <a:ext cx="8596312" cy="1475910"/>
        </a:xfrm>
        <a:noFill/>
        <a:ln>
          <a:noFill/>
        </a:ln>
        <a:effectLst/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 Human Resources (2 Employees)</a:t>
          </a:r>
        </a:p>
      </dgm:t>
    </dgm:pt>
    <dgm:pt modelId="{51FB37D9-16D8-44A5-87E4-5AB62970868E}" type="parTrans" cxnId="{6FF16124-AF56-4907-A554-8653FD68C29E}">
      <dgm:prSet/>
      <dgm:spPr/>
      <dgm:t>
        <a:bodyPr/>
        <a:lstStyle/>
        <a:p>
          <a:endParaRPr lang="en-US"/>
        </a:p>
      </dgm:t>
    </dgm:pt>
    <dgm:pt modelId="{6A42F440-434D-4E83-8096-434C051D3E1E}" type="sibTrans" cxnId="{6FF16124-AF56-4907-A554-8653FD68C29E}">
      <dgm:prSet/>
      <dgm:spPr/>
      <dgm:t>
        <a:bodyPr/>
        <a:lstStyle/>
        <a:p>
          <a:endParaRPr lang="en-US"/>
        </a:p>
      </dgm:t>
    </dgm:pt>
    <dgm:pt modelId="{F882E9DB-4215-410A-A39E-394D5C96E5A7}">
      <dgm:prSet/>
      <dgm:spPr>
        <a:xfrm>
          <a:off x="0" y="2336088"/>
          <a:ext cx="8596312" cy="1475910"/>
        </a:xfrm>
        <a:noFill/>
        <a:ln>
          <a:noFill/>
        </a:ln>
        <a:effectLst/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 Finance Department (4 Employees)</a:t>
          </a:r>
        </a:p>
      </dgm:t>
    </dgm:pt>
    <dgm:pt modelId="{38799090-E219-4F50-A529-1A987042B9C8}" type="parTrans" cxnId="{7C2D3EE5-7D7D-47B9-9764-FA770F0B44C8}">
      <dgm:prSet/>
      <dgm:spPr/>
      <dgm:t>
        <a:bodyPr/>
        <a:lstStyle/>
        <a:p>
          <a:endParaRPr lang="en-US"/>
        </a:p>
      </dgm:t>
    </dgm:pt>
    <dgm:pt modelId="{57E3800C-402C-4744-A73B-9EFDEDD967AF}" type="sibTrans" cxnId="{7C2D3EE5-7D7D-47B9-9764-FA770F0B44C8}">
      <dgm:prSet/>
      <dgm:spPr/>
      <dgm:t>
        <a:bodyPr/>
        <a:lstStyle/>
        <a:p>
          <a:endParaRPr lang="en-US"/>
        </a:p>
      </dgm:t>
    </dgm:pt>
    <dgm:pt modelId="{6DAEA30B-AB1C-4459-AD20-C5207306035A}">
      <dgm:prSet/>
      <dgm:spPr>
        <a:xfrm>
          <a:off x="0" y="2336088"/>
          <a:ext cx="8596312" cy="1475910"/>
        </a:xfrm>
        <a:noFill/>
        <a:ln>
          <a:noFill/>
        </a:ln>
        <a:effectLst/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 Contracted Legal Services</a:t>
          </a:r>
        </a:p>
      </dgm:t>
    </dgm:pt>
    <dgm:pt modelId="{8E14DF65-8B2C-4612-8278-CD6D17105EF1}" type="parTrans" cxnId="{3B9DF54F-4D52-4E9D-BD19-2EE3586A7C50}">
      <dgm:prSet/>
      <dgm:spPr/>
      <dgm:t>
        <a:bodyPr/>
        <a:lstStyle/>
        <a:p>
          <a:endParaRPr lang="en-US"/>
        </a:p>
      </dgm:t>
    </dgm:pt>
    <dgm:pt modelId="{BA4E3705-34F0-474D-A4A2-7B886F600675}" type="sibTrans" cxnId="{3B9DF54F-4D52-4E9D-BD19-2EE3586A7C50}">
      <dgm:prSet/>
      <dgm:spPr/>
      <dgm:t>
        <a:bodyPr/>
        <a:lstStyle/>
        <a:p>
          <a:endParaRPr lang="en-US"/>
        </a:p>
      </dgm:t>
    </dgm:pt>
    <dgm:pt modelId="{3D7A7490-783F-48BE-AB11-F09DC7B7DFDC}">
      <dgm:prSet/>
      <dgm:spPr>
        <a:xfrm>
          <a:off x="0" y="2336088"/>
          <a:ext cx="8596312" cy="1475910"/>
        </a:xfrm>
        <a:noFill/>
        <a:ln>
          <a:noFill/>
        </a:ln>
        <a:effectLst/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 City Clerk (1 Elected Official and 1 Employee)</a:t>
          </a:r>
        </a:p>
      </dgm:t>
    </dgm:pt>
    <dgm:pt modelId="{7F7FDA11-52FF-4E8E-9DBD-A7B682644A3D}" type="parTrans" cxnId="{B3E11E8C-C654-4C18-A7D7-F13C70C919D7}">
      <dgm:prSet/>
      <dgm:spPr/>
      <dgm:t>
        <a:bodyPr/>
        <a:lstStyle/>
        <a:p>
          <a:endParaRPr lang="en-US"/>
        </a:p>
      </dgm:t>
    </dgm:pt>
    <dgm:pt modelId="{06D49E22-F7FF-4219-BD69-0312D75A6A46}" type="sibTrans" cxnId="{B3E11E8C-C654-4C18-A7D7-F13C70C919D7}">
      <dgm:prSet/>
      <dgm:spPr/>
      <dgm:t>
        <a:bodyPr/>
        <a:lstStyle/>
        <a:p>
          <a:endParaRPr lang="en-US"/>
        </a:p>
      </dgm:t>
    </dgm:pt>
    <dgm:pt modelId="{C132CD22-AA8A-498E-A12B-65DEE803A31C}">
      <dgm:prSet/>
      <dgm:spPr>
        <a:xfrm>
          <a:off x="0" y="2336088"/>
          <a:ext cx="8596312" cy="1475910"/>
        </a:xfrm>
        <a:noFill/>
        <a:ln>
          <a:noFill/>
        </a:ln>
        <a:effectLst/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 City Manager’s Office (2 Employees) </a:t>
          </a:r>
        </a:p>
      </dgm:t>
    </dgm:pt>
    <dgm:pt modelId="{810F57CC-8221-43D8-A987-2768FE448BB5}" type="parTrans" cxnId="{2E59A127-3FCF-4E84-A318-04AFE724E0C6}">
      <dgm:prSet/>
      <dgm:spPr/>
      <dgm:t>
        <a:bodyPr/>
        <a:lstStyle/>
        <a:p>
          <a:endParaRPr lang="en-US"/>
        </a:p>
      </dgm:t>
    </dgm:pt>
    <dgm:pt modelId="{FE4D9727-D6B8-4B0F-BE9B-98833712D3D4}" type="sibTrans" cxnId="{2E59A127-3FCF-4E84-A318-04AFE724E0C6}">
      <dgm:prSet/>
      <dgm:spPr/>
      <dgm:t>
        <a:bodyPr/>
        <a:lstStyle/>
        <a:p>
          <a:endParaRPr lang="en-US"/>
        </a:p>
      </dgm:t>
    </dgm:pt>
    <dgm:pt modelId="{B15EFBCB-7C44-401D-8D5B-82E94FA4F22C}" type="pres">
      <dgm:prSet presAssocID="{1F87DD7F-4172-4783-B7F5-888D64E526D3}" presName="linear" presStyleCnt="0">
        <dgm:presLayoutVars>
          <dgm:animLvl val="lvl"/>
          <dgm:resizeHandles val="exact"/>
        </dgm:presLayoutVars>
      </dgm:prSet>
      <dgm:spPr/>
    </dgm:pt>
    <dgm:pt modelId="{D886438E-E3D6-4568-A46E-F1BEF074453A}" type="pres">
      <dgm:prSet presAssocID="{C90BCCA0-0373-4E2C-9C58-5698C25CE342}" presName="parentText" presStyleLbl="node1" presStyleIdx="0" presStyleCnt="2">
        <dgm:presLayoutVars>
          <dgm:chMax val="0"/>
          <dgm:bulletEnabled val="1"/>
        </dgm:presLayoutVars>
      </dgm:prSet>
      <dgm:spPr>
        <a:prstGeom prst="roundRect">
          <a:avLst/>
        </a:prstGeom>
      </dgm:spPr>
    </dgm:pt>
    <dgm:pt modelId="{3D7CAE9B-27DE-442E-8817-EDDEC14C5365}" type="pres">
      <dgm:prSet presAssocID="{C90BCCA0-0373-4E2C-9C58-5698C25CE342}" presName="childText" presStyleLbl="revTx" presStyleIdx="0" presStyleCnt="2">
        <dgm:presLayoutVars>
          <dgm:bulletEnabled val="1"/>
        </dgm:presLayoutVars>
      </dgm:prSet>
      <dgm:spPr>
        <a:prstGeom prst="rect">
          <a:avLst/>
        </a:prstGeom>
      </dgm:spPr>
    </dgm:pt>
    <dgm:pt modelId="{757892F9-7BA4-44BC-BB5D-BE4C2F649E70}" type="pres">
      <dgm:prSet presAssocID="{2CB33C37-213B-4015-90D6-889308041014}" presName="parentText" presStyleLbl="node1" presStyleIdx="1" presStyleCnt="2">
        <dgm:presLayoutVars>
          <dgm:chMax val="0"/>
          <dgm:bulletEnabled val="1"/>
        </dgm:presLayoutVars>
      </dgm:prSet>
      <dgm:spPr>
        <a:prstGeom prst="roundRect">
          <a:avLst/>
        </a:prstGeom>
      </dgm:spPr>
    </dgm:pt>
    <dgm:pt modelId="{A7C48814-CB17-41DE-8818-CEA906B7453B}" type="pres">
      <dgm:prSet presAssocID="{2CB33C37-213B-4015-90D6-889308041014}" presName="childText" presStyleLbl="revTx" presStyleIdx="1" presStyleCnt="2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B91CAE0E-9FB5-42DB-95FC-A75EBB19BEED}" type="presOf" srcId="{6CBD6B84-BC31-4C37-B06F-D2CC7AC6C58E}" destId="{3D7CAE9B-27DE-442E-8817-EDDEC14C5365}" srcOrd="0" destOrd="1" presId="urn:microsoft.com/office/officeart/2005/8/layout/vList2"/>
    <dgm:cxn modelId="{6FF16124-AF56-4907-A554-8653FD68C29E}" srcId="{2CB33C37-213B-4015-90D6-889308041014}" destId="{9FEE8767-00FB-4562-8525-6652510B7ADD}" srcOrd="2" destOrd="0" parTransId="{51FB37D9-16D8-44A5-87E4-5AB62970868E}" sibTransId="{6A42F440-434D-4E83-8096-434C051D3E1E}"/>
    <dgm:cxn modelId="{2E59A127-3FCF-4E84-A318-04AFE724E0C6}" srcId="{2CB33C37-213B-4015-90D6-889308041014}" destId="{C132CD22-AA8A-498E-A12B-65DEE803A31C}" srcOrd="5" destOrd="0" parTransId="{810F57CC-8221-43D8-A987-2768FE448BB5}" sibTransId="{FE4D9727-D6B8-4B0F-BE9B-98833712D3D4}"/>
    <dgm:cxn modelId="{442AFE2C-2F6E-4774-BF4F-99EF6F314D89}" type="presOf" srcId="{2CB33C37-213B-4015-90D6-889308041014}" destId="{757892F9-7BA4-44BC-BB5D-BE4C2F649E70}" srcOrd="0" destOrd="0" presId="urn:microsoft.com/office/officeart/2005/8/layout/vList2"/>
    <dgm:cxn modelId="{9558AB3E-A9FA-4FC7-819D-5AC674A3CA00}" type="presOf" srcId="{9FEE8767-00FB-4562-8525-6652510B7ADD}" destId="{A7C48814-CB17-41DE-8818-CEA906B7453B}" srcOrd="0" destOrd="2" presId="urn:microsoft.com/office/officeart/2005/8/layout/vList2"/>
    <dgm:cxn modelId="{D333C85D-45F6-4C9F-987A-DC0047853ADA}" type="presOf" srcId="{1F87DD7F-4172-4783-B7F5-888D64E526D3}" destId="{B15EFBCB-7C44-401D-8D5B-82E94FA4F22C}" srcOrd="0" destOrd="0" presId="urn:microsoft.com/office/officeart/2005/8/layout/vList2"/>
    <dgm:cxn modelId="{DFA2C644-E67A-4A2B-85D1-792E192D569E}" srcId="{C90BCCA0-0373-4E2C-9C58-5698C25CE342}" destId="{3A140E67-5C7F-4543-8D62-72B675F10195}" srcOrd="2" destOrd="0" parTransId="{D79A4EBF-73D9-4EB0-975F-8D5D0C5466AA}" sibTransId="{3F745CF1-0B68-46DD-BE9E-15B0A7670574}"/>
    <dgm:cxn modelId="{703C754E-3CD2-41C5-9B61-43E390795D92}" srcId="{2CB33C37-213B-4015-90D6-889308041014}" destId="{517F3186-5A31-436A-8B59-9A698CF23CF1}" srcOrd="0" destOrd="0" parTransId="{15CAA673-F975-4C33-8CD6-704A17166692}" sibTransId="{C5954F64-5797-49DD-BC64-87E2D3A9C196}"/>
    <dgm:cxn modelId="{3B9DF54F-4D52-4E9D-BD19-2EE3586A7C50}" srcId="{2CB33C37-213B-4015-90D6-889308041014}" destId="{6DAEA30B-AB1C-4459-AD20-C5207306035A}" srcOrd="4" destOrd="0" parTransId="{8E14DF65-8B2C-4612-8278-CD6D17105EF1}" sibTransId="{BA4E3705-34F0-474D-A4A2-7B886F600675}"/>
    <dgm:cxn modelId="{43388F50-5DA5-47AA-84D0-B22162FA483E}" type="presOf" srcId="{6DAEA30B-AB1C-4459-AD20-C5207306035A}" destId="{A7C48814-CB17-41DE-8818-CEA906B7453B}" srcOrd="0" destOrd="4" presId="urn:microsoft.com/office/officeart/2005/8/layout/vList2"/>
    <dgm:cxn modelId="{72AE3454-3278-4AC6-8D42-AD9260809502}" type="presOf" srcId="{F793F0AC-0D6A-457A-BEEC-CFDBAA94A5F3}" destId="{3D7CAE9B-27DE-442E-8817-EDDEC14C5365}" srcOrd="0" destOrd="0" presId="urn:microsoft.com/office/officeart/2005/8/layout/vList2"/>
    <dgm:cxn modelId="{B3E11E8C-C654-4C18-A7D7-F13C70C919D7}" srcId="{2CB33C37-213B-4015-90D6-889308041014}" destId="{3D7A7490-783F-48BE-AB11-F09DC7B7DFDC}" srcOrd="1" destOrd="0" parTransId="{7F7FDA11-52FF-4E8E-9DBD-A7B682644A3D}" sibTransId="{06D49E22-F7FF-4219-BD69-0312D75A6A46}"/>
    <dgm:cxn modelId="{4D01D590-FD60-4CE8-A84C-E4A82DF0D7D4}" type="presOf" srcId="{F882E9DB-4215-410A-A39E-394D5C96E5A7}" destId="{A7C48814-CB17-41DE-8818-CEA906B7453B}" srcOrd="0" destOrd="3" presId="urn:microsoft.com/office/officeart/2005/8/layout/vList2"/>
    <dgm:cxn modelId="{2F83A395-3297-4D0B-86A5-F0551BC0753A}" type="presOf" srcId="{87A2525C-8757-4F9A-9F71-D9D52F173D7F}" destId="{3D7CAE9B-27DE-442E-8817-EDDEC14C5365}" srcOrd="0" destOrd="3" presId="urn:microsoft.com/office/officeart/2005/8/layout/vList2"/>
    <dgm:cxn modelId="{F370EAA5-7613-47E2-81E3-90DA1BC6A9DE}" srcId="{1F87DD7F-4172-4783-B7F5-888D64E526D3}" destId="{C90BCCA0-0373-4E2C-9C58-5698C25CE342}" srcOrd="0" destOrd="0" parTransId="{C2D99FB4-A0A2-400C-9E34-EC7604773D08}" sibTransId="{4D0BCD82-139E-4376-B2CA-298DD3803563}"/>
    <dgm:cxn modelId="{F9EBEBA6-A3F6-48A5-9B12-0B3D1C8E13E3}" type="presOf" srcId="{3A140E67-5C7F-4543-8D62-72B675F10195}" destId="{3D7CAE9B-27DE-442E-8817-EDDEC14C5365}" srcOrd="0" destOrd="2" presId="urn:microsoft.com/office/officeart/2005/8/layout/vList2"/>
    <dgm:cxn modelId="{CF20CCAA-0154-4DE3-A2BE-4A6998036312}" type="presOf" srcId="{3D7A7490-783F-48BE-AB11-F09DC7B7DFDC}" destId="{A7C48814-CB17-41DE-8818-CEA906B7453B}" srcOrd="0" destOrd="1" presId="urn:microsoft.com/office/officeart/2005/8/layout/vList2"/>
    <dgm:cxn modelId="{45B6F7BD-ADD4-441F-806F-4E4A4109F863}" type="presOf" srcId="{C90BCCA0-0373-4E2C-9C58-5698C25CE342}" destId="{D886438E-E3D6-4568-A46E-F1BEF074453A}" srcOrd="0" destOrd="0" presId="urn:microsoft.com/office/officeart/2005/8/layout/vList2"/>
    <dgm:cxn modelId="{BB9EE1BF-2CCE-47BE-B67C-0A4710D8718F}" srcId="{C90BCCA0-0373-4E2C-9C58-5698C25CE342}" destId="{6CBD6B84-BC31-4C37-B06F-D2CC7AC6C58E}" srcOrd="1" destOrd="0" parTransId="{6122A040-19FB-4CBB-969E-5D47169C88FE}" sibTransId="{62DB8B6E-060B-4E88-B0AB-7DF1E3140C0B}"/>
    <dgm:cxn modelId="{E15050C2-A36A-4B18-B0A6-174639B9175B}" srcId="{1F87DD7F-4172-4783-B7F5-888D64E526D3}" destId="{2CB33C37-213B-4015-90D6-889308041014}" srcOrd="1" destOrd="0" parTransId="{0EFA7217-E1B5-4653-BDD2-5700B887A8A0}" sibTransId="{2BB215D4-928D-4C70-B98F-81EE48C40351}"/>
    <dgm:cxn modelId="{282BF6C8-5CF5-4648-9703-1328863B9A7B}" srcId="{C90BCCA0-0373-4E2C-9C58-5698C25CE342}" destId="{87A2525C-8757-4F9A-9F71-D9D52F173D7F}" srcOrd="3" destOrd="0" parTransId="{3C746DD4-195B-4A4B-9147-A2B5B6E4A1FA}" sibTransId="{7EE3E49F-4F27-4DAD-9780-386DFAF87351}"/>
    <dgm:cxn modelId="{3A4F1CD6-85EB-48FC-B51C-B65228C738D2}" type="presOf" srcId="{C132CD22-AA8A-498E-A12B-65DEE803A31C}" destId="{A7C48814-CB17-41DE-8818-CEA906B7453B}" srcOrd="0" destOrd="5" presId="urn:microsoft.com/office/officeart/2005/8/layout/vList2"/>
    <dgm:cxn modelId="{000D75DE-426C-4D9E-BA04-4D985C11F462}" type="presOf" srcId="{517F3186-5A31-436A-8B59-9A698CF23CF1}" destId="{A7C48814-CB17-41DE-8818-CEA906B7453B}" srcOrd="0" destOrd="0" presId="urn:microsoft.com/office/officeart/2005/8/layout/vList2"/>
    <dgm:cxn modelId="{7C2D3EE5-7D7D-47B9-9764-FA770F0B44C8}" srcId="{2CB33C37-213B-4015-90D6-889308041014}" destId="{F882E9DB-4215-410A-A39E-394D5C96E5A7}" srcOrd="3" destOrd="0" parTransId="{38799090-E219-4F50-A529-1A987042B9C8}" sibTransId="{57E3800C-402C-4744-A73B-9EFDEDD967AF}"/>
    <dgm:cxn modelId="{6E8706F9-EF6F-4B97-B6CA-AF13676889E7}" srcId="{C90BCCA0-0373-4E2C-9C58-5698C25CE342}" destId="{F793F0AC-0D6A-457A-BEEC-CFDBAA94A5F3}" srcOrd="0" destOrd="0" parTransId="{33C9B0DE-2490-4439-A089-E4822BD2781E}" sibTransId="{E3979832-F002-4C66-8F93-307A8E49B38E}"/>
    <dgm:cxn modelId="{80D654F0-2305-4FA1-BC08-5A774D535774}" type="presParOf" srcId="{B15EFBCB-7C44-401D-8D5B-82E94FA4F22C}" destId="{D886438E-E3D6-4568-A46E-F1BEF074453A}" srcOrd="0" destOrd="0" presId="urn:microsoft.com/office/officeart/2005/8/layout/vList2"/>
    <dgm:cxn modelId="{528BB901-93DB-455A-BDC0-D728D244A8AF}" type="presParOf" srcId="{B15EFBCB-7C44-401D-8D5B-82E94FA4F22C}" destId="{3D7CAE9B-27DE-442E-8817-EDDEC14C5365}" srcOrd="1" destOrd="0" presId="urn:microsoft.com/office/officeart/2005/8/layout/vList2"/>
    <dgm:cxn modelId="{C4B49248-4C9B-4C92-AA5E-38226FD9817C}" type="presParOf" srcId="{B15EFBCB-7C44-401D-8D5B-82E94FA4F22C}" destId="{757892F9-7BA4-44BC-BB5D-BE4C2F649E70}" srcOrd="2" destOrd="0" presId="urn:microsoft.com/office/officeart/2005/8/layout/vList2"/>
    <dgm:cxn modelId="{17213D8C-660A-4E05-9763-D120D17D7670}" type="presParOf" srcId="{B15EFBCB-7C44-401D-8D5B-82E94FA4F22C}" destId="{A7C48814-CB17-41DE-8818-CEA906B7453B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61A0D8D-986A-423C-869E-7EFA4E91E1B6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50D41B0-DEA8-4E92-99ED-45814A3B31BD}">
      <dgm:prSet/>
      <dgm:spPr/>
      <dgm:t>
        <a:bodyPr/>
        <a:lstStyle/>
        <a:p>
          <a:r>
            <a:rPr lang="en-US" b="1"/>
            <a:t>Roads - 85 miles </a:t>
          </a:r>
        </a:p>
        <a:p>
          <a:r>
            <a:rPr lang="en-US" b="1"/>
            <a:t>(</a:t>
          </a:r>
          <a:r>
            <a:rPr lang="en-US"/>
            <a:t>Sycamore to Hammond, IN)</a:t>
          </a:r>
        </a:p>
      </dgm:t>
    </dgm:pt>
    <dgm:pt modelId="{ADA9A8A3-E764-4008-9D84-E261C22A81B8}" type="parTrans" cxnId="{FA1EB4B0-377C-4AEA-A384-486E89BFC1C9}">
      <dgm:prSet/>
      <dgm:spPr/>
      <dgm:t>
        <a:bodyPr/>
        <a:lstStyle/>
        <a:p>
          <a:endParaRPr lang="en-US"/>
        </a:p>
      </dgm:t>
    </dgm:pt>
    <dgm:pt modelId="{0CC5EF4A-B4EB-4F92-ABAC-36B3103ACDE7}" type="sibTrans" cxnId="{FA1EB4B0-377C-4AEA-A384-486E89BFC1C9}">
      <dgm:prSet/>
      <dgm:spPr/>
      <dgm:t>
        <a:bodyPr/>
        <a:lstStyle/>
        <a:p>
          <a:endParaRPr lang="en-US"/>
        </a:p>
      </dgm:t>
    </dgm:pt>
    <dgm:pt modelId="{541CBD5F-D6D6-44F9-AD3B-336257CBDD65}">
      <dgm:prSet/>
      <dgm:spPr/>
      <dgm:t>
        <a:bodyPr/>
        <a:lstStyle/>
        <a:p>
          <a:r>
            <a:rPr lang="en-US" b="1"/>
            <a:t>Water pipes - 115 miles </a:t>
          </a:r>
        </a:p>
        <a:p>
          <a:r>
            <a:rPr lang="en-US" b="1"/>
            <a:t>(</a:t>
          </a:r>
          <a:r>
            <a:rPr lang="en-US"/>
            <a:t>Sycamore to Davenport, IA)</a:t>
          </a:r>
        </a:p>
      </dgm:t>
    </dgm:pt>
    <dgm:pt modelId="{1E33A65A-5400-42DF-A34A-F9A89C5E6D17}" type="parTrans" cxnId="{994C53BB-55C8-4211-9E15-883384D7EEDB}">
      <dgm:prSet/>
      <dgm:spPr/>
      <dgm:t>
        <a:bodyPr/>
        <a:lstStyle/>
        <a:p>
          <a:endParaRPr lang="en-US"/>
        </a:p>
      </dgm:t>
    </dgm:pt>
    <dgm:pt modelId="{A7CB4A52-5968-4750-8F44-4566038F2AAC}" type="sibTrans" cxnId="{994C53BB-55C8-4211-9E15-883384D7EEDB}">
      <dgm:prSet/>
      <dgm:spPr/>
      <dgm:t>
        <a:bodyPr/>
        <a:lstStyle/>
        <a:p>
          <a:endParaRPr lang="en-US"/>
        </a:p>
      </dgm:t>
    </dgm:pt>
    <dgm:pt modelId="{3A5FA837-9D85-4F81-B99A-252B18AA27CB}">
      <dgm:prSet/>
      <dgm:spPr/>
      <dgm:t>
        <a:bodyPr/>
        <a:lstStyle/>
        <a:p>
          <a:r>
            <a:rPr lang="en-US" b="1"/>
            <a:t>Sewer pipes - 103 miles </a:t>
          </a:r>
        </a:p>
        <a:p>
          <a:r>
            <a:rPr lang="en-US" b="1"/>
            <a:t>(</a:t>
          </a:r>
          <a:r>
            <a:rPr lang="en-US"/>
            <a:t>Sycamore to Madison, WI)</a:t>
          </a:r>
        </a:p>
      </dgm:t>
    </dgm:pt>
    <dgm:pt modelId="{B415467B-1CA5-4A9B-AE50-D7AC07101091}" type="parTrans" cxnId="{289A69BA-903D-46AF-B0B6-96D48DA1C8A9}">
      <dgm:prSet/>
      <dgm:spPr/>
      <dgm:t>
        <a:bodyPr/>
        <a:lstStyle/>
        <a:p>
          <a:endParaRPr lang="en-US"/>
        </a:p>
      </dgm:t>
    </dgm:pt>
    <dgm:pt modelId="{AEF12F7D-1C95-4E61-9C02-24A8DE92058F}" type="sibTrans" cxnId="{289A69BA-903D-46AF-B0B6-96D48DA1C8A9}">
      <dgm:prSet/>
      <dgm:spPr/>
      <dgm:t>
        <a:bodyPr/>
        <a:lstStyle/>
        <a:p>
          <a:endParaRPr lang="en-US"/>
        </a:p>
      </dgm:t>
    </dgm:pt>
    <dgm:pt modelId="{1DC73E32-5F91-4DE2-9489-C860957E4FDB}">
      <dgm:prSet/>
      <dgm:spPr/>
      <dgm:t>
        <a:bodyPr/>
        <a:lstStyle/>
        <a:p>
          <a:r>
            <a:rPr lang="en-US" b="1"/>
            <a:t>Stormwater – 85 miles</a:t>
          </a:r>
        </a:p>
        <a:p>
          <a:r>
            <a:rPr lang="en-US" b="0"/>
            <a:t>(Sycamore to Stockton, IL)</a:t>
          </a:r>
        </a:p>
      </dgm:t>
    </dgm:pt>
    <dgm:pt modelId="{F06094A3-F244-49F2-B5E1-479B0FFD77F7}" type="parTrans" cxnId="{6E1C12AB-CF01-4732-83F9-DF292FB91BA5}">
      <dgm:prSet/>
      <dgm:spPr/>
      <dgm:t>
        <a:bodyPr/>
        <a:lstStyle/>
        <a:p>
          <a:endParaRPr lang="en-US"/>
        </a:p>
      </dgm:t>
    </dgm:pt>
    <dgm:pt modelId="{18BA4342-300E-42E8-832B-038E85FEEC92}" type="sibTrans" cxnId="{6E1C12AB-CF01-4732-83F9-DF292FB91BA5}">
      <dgm:prSet/>
      <dgm:spPr/>
      <dgm:t>
        <a:bodyPr/>
        <a:lstStyle/>
        <a:p>
          <a:endParaRPr lang="en-US"/>
        </a:p>
      </dgm:t>
    </dgm:pt>
    <dgm:pt modelId="{C027B2AF-4DFE-40E6-B020-009925776E00}" type="pres">
      <dgm:prSet presAssocID="{261A0D8D-986A-423C-869E-7EFA4E91E1B6}" presName="vert0" presStyleCnt="0">
        <dgm:presLayoutVars>
          <dgm:dir/>
          <dgm:animOne val="branch"/>
          <dgm:animLvl val="lvl"/>
        </dgm:presLayoutVars>
      </dgm:prSet>
      <dgm:spPr/>
    </dgm:pt>
    <dgm:pt modelId="{BBFB759A-2EC5-42F4-966E-EEF738A9CB95}" type="pres">
      <dgm:prSet presAssocID="{150D41B0-DEA8-4E92-99ED-45814A3B31BD}" presName="thickLine" presStyleLbl="alignNode1" presStyleIdx="0" presStyleCnt="4"/>
      <dgm:spPr/>
    </dgm:pt>
    <dgm:pt modelId="{A350E9C1-5CFE-4CAC-9A51-9D1279023791}" type="pres">
      <dgm:prSet presAssocID="{150D41B0-DEA8-4E92-99ED-45814A3B31BD}" presName="horz1" presStyleCnt="0"/>
      <dgm:spPr/>
    </dgm:pt>
    <dgm:pt modelId="{5309F1FF-9166-4985-9CE4-433B231CC048}" type="pres">
      <dgm:prSet presAssocID="{150D41B0-DEA8-4E92-99ED-45814A3B31BD}" presName="tx1" presStyleLbl="revTx" presStyleIdx="0" presStyleCnt="4"/>
      <dgm:spPr/>
    </dgm:pt>
    <dgm:pt modelId="{238C4D47-12DF-470E-852F-F28407DAA1CC}" type="pres">
      <dgm:prSet presAssocID="{150D41B0-DEA8-4E92-99ED-45814A3B31BD}" presName="vert1" presStyleCnt="0"/>
      <dgm:spPr/>
    </dgm:pt>
    <dgm:pt modelId="{23BCCB6E-B9AA-40DF-8209-05671E14CD4E}" type="pres">
      <dgm:prSet presAssocID="{1DC73E32-5F91-4DE2-9489-C860957E4FDB}" presName="thickLine" presStyleLbl="alignNode1" presStyleIdx="1" presStyleCnt="4"/>
      <dgm:spPr/>
    </dgm:pt>
    <dgm:pt modelId="{BB2BCA8D-655D-4BAD-AC15-A9FF1537C4BF}" type="pres">
      <dgm:prSet presAssocID="{1DC73E32-5F91-4DE2-9489-C860957E4FDB}" presName="horz1" presStyleCnt="0"/>
      <dgm:spPr/>
    </dgm:pt>
    <dgm:pt modelId="{2D34C314-1D04-4FB4-BBF8-BDD1F176F8DC}" type="pres">
      <dgm:prSet presAssocID="{1DC73E32-5F91-4DE2-9489-C860957E4FDB}" presName="tx1" presStyleLbl="revTx" presStyleIdx="1" presStyleCnt="4"/>
      <dgm:spPr/>
    </dgm:pt>
    <dgm:pt modelId="{6DA0B398-D407-46C6-BFFF-23BE2507F652}" type="pres">
      <dgm:prSet presAssocID="{1DC73E32-5F91-4DE2-9489-C860957E4FDB}" presName="vert1" presStyleCnt="0"/>
      <dgm:spPr/>
    </dgm:pt>
    <dgm:pt modelId="{D2210292-7134-4351-B4F9-D8724EA1E9E9}" type="pres">
      <dgm:prSet presAssocID="{541CBD5F-D6D6-44F9-AD3B-336257CBDD65}" presName="thickLine" presStyleLbl="alignNode1" presStyleIdx="2" presStyleCnt="4"/>
      <dgm:spPr/>
    </dgm:pt>
    <dgm:pt modelId="{DB31227F-C760-4E5A-B5EF-E7173EDB680D}" type="pres">
      <dgm:prSet presAssocID="{541CBD5F-D6D6-44F9-AD3B-336257CBDD65}" presName="horz1" presStyleCnt="0"/>
      <dgm:spPr/>
    </dgm:pt>
    <dgm:pt modelId="{AA93C80C-05A9-41D2-B3CB-112AB644A7CA}" type="pres">
      <dgm:prSet presAssocID="{541CBD5F-D6D6-44F9-AD3B-336257CBDD65}" presName="tx1" presStyleLbl="revTx" presStyleIdx="2" presStyleCnt="4"/>
      <dgm:spPr/>
    </dgm:pt>
    <dgm:pt modelId="{88261696-7A9D-4259-A332-A397C220FB23}" type="pres">
      <dgm:prSet presAssocID="{541CBD5F-D6D6-44F9-AD3B-336257CBDD65}" presName="vert1" presStyleCnt="0"/>
      <dgm:spPr/>
    </dgm:pt>
    <dgm:pt modelId="{8765D4B9-EFE6-4299-9AAF-7BEA43D995D0}" type="pres">
      <dgm:prSet presAssocID="{3A5FA837-9D85-4F81-B99A-252B18AA27CB}" presName="thickLine" presStyleLbl="alignNode1" presStyleIdx="3" presStyleCnt="4"/>
      <dgm:spPr/>
    </dgm:pt>
    <dgm:pt modelId="{8B203D2C-11AA-4D2D-9223-B3BC8D1C9A39}" type="pres">
      <dgm:prSet presAssocID="{3A5FA837-9D85-4F81-B99A-252B18AA27CB}" presName="horz1" presStyleCnt="0"/>
      <dgm:spPr/>
    </dgm:pt>
    <dgm:pt modelId="{D5F83D25-8E83-43DC-906D-4E830F6D53EA}" type="pres">
      <dgm:prSet presAssocID="{3A5FA837-9D85-4F81-B99A-252B18AA27CB}" presName="tx1" presStyleLbl="revTx" presStyleIdx="3" presStyleCnt="4"/>
      <dgm:spPr/>
    </dgm:pt>
    <dgm:pt modelId="{0E30CEEE-8009-4933-8436-9D4365FFC3D2}" type="pres">
      <dgm:prSet presAssocID="{3A5FA837-9D85-4F81-B99A-252B18AA27CB}" presName="vert1" presStyleCnt="0"/>
      <dgm:spPr/>
    </dgm:pt>
  </dgm:ptLst>
  <dgm:cxnLst>
    <dgm:cxn modelId="{57A64513-2041-4AEE-9986-78EC6EBFD78C}" type="presOf" srcId="{150D41B0-DEA8-4E92-99ED-45814A3B31BD}" destId="{5309F1FF-9166-4985-9CE4-433B231CC048}" srcOrd="0" destOrd="0" presId="urn:microsoft.com/office/officeart/2008/layout/LinedList"/>
    <dgm:cxn modelId="{BF4BD72E-82B6-4991-9776-3F57271B4B7C}" type="presOf" srcId="{541CBD5F-D6D6-44F9-AD3B-336257CBDD65}" destId="{AA93C80C-05A9-41D2-B3CB-112AB644A7CA}" srcOrd="0" destOrd="0" presId="urn:microsoft.com/office/officeart/2008/layout/LinedList"/>
    <dgm:cxn modelId="{F63F6D30-C4D8-4418-A04F-9B956702385B}" type="presOf" srcId="{1DC73E32-5F91-4DE2-9489-C860957E4FDB}" destId="{2D34C314-1D04-4FB4-BBF8-BDD1F176F8DC}" srcOrd="0" destOrd="0" presId="urn:microsoft.com/office/officeart/2008/layout/LinedList"/>
    <dgm:cxn modelId="{665D2044-4C04-4E8E-9ECE-DE6EF483C2E6}" type="presOf" srcId="{261A0D8D-986A-423C-869E-7EFA4E91E1B6}" destId="{C027B2AF-4DFE-40E6-B020-009925776E00}" srcOrd="0" destOrd="0" presId="urn:microsoft.com/office/officeart/2008/layout/LinedList"/>
    <dgm:cxn modelId="{6D799A71-8B3B-4B64-926C-1612BABC7F1D}" type="presOf" srcId="{3A5FA837-9D85-4F81-B99A-252B18AA27CB}" destId="{D5F83D25-8E83-43DC-906D-4E830F6D53EA}" srcOrd="0" destOrd="0" presId="urn:microsoft.com/office/officeart/2008/layout/LinedList"/>
    <dgm:cxn modelId="{6E1C12AB-CF01-4732-83F9-DF292FB91BA5}" srcId="{261A0D8D-986A-423C-869E-7EFA4E91E1B6}" destId="{1DC73E32-5F91-4DE2-9489-C860957E4FDB}" srcOrd="1" destOrd="0" parTransId="{F06094A3-F244-49F2-B5E1-479B0FFD77F7}" sibTransId="{18BA4342-300E-42E8-832B-038E85FEEC92}"/>
    <dgm:cxn modelId="{FA1EB4B0-377C-4AEA-A384-486E89BFC1C9}" srcId="{261A0D8D-986A-423C-869E-7EFA4E91E1B6}" destId="{150D41B0-DEA8-4E92-99ED-45814A3B31BD}" srcOrd="0" destOrd="0" parTransId="{ADA9A8A3-E764-4008-9D84-E261C22A81B8}" sibTransId="{0CC5EF4A-B4EB-4F92-ABAC-36B3103ACDE7}"/>
    <dgm:cxn modelId="{289A69BA-903D-46AF-B0B6-96D48DA1C8A9}" srcId="{261A0D8D-986A-423C-869E-7EFA4E91E1B6}" destId="{3A5FA837-9D85-4F81-B99A-252B18AA27CB}" srcOrd="3" destOrd="0" parTransId="{B415467B-1CA5-4A9B-AE50-D7AC07101091}" sibTransId="{AEF12F7D-1C95-4E61-9C02-24A8DE92058F}"/>
    <dgm:cxn modelId="{994C53BB-55C8-4211-9E15-883384D7EEDB}" srcId="{261A0D8D-986A-423C-869E-7EFA4E91E1B6}" destId="{541CBD5F-D6D6-44F9-AD3B-336257CBDD65}" srcOrd="2" destOrd="0" parTransId="{1E33A65A-5400-42DF-A34A-F9A89C5E6D17}" sibTransId="{A7CB4A52-5968-4750-8F44-4566038F2AAC}"/>
    <dgm:cxn modelId="{34CA6D85-0AF5-4E14-A232-CF6F0B23A1A9}" type="presParOf" srcId="{C027B2AF-4DFE-40E6-B020-009925776E00}" destId="{BBFB759A-2EC5-42F4-966E-EEF738A9CB95}" srcOrd="0" destOrd="0" presId="urn:microsoft.com/office/officeart/2008/layout/LinedList"/>
    <dgm:cxn modelId="{41E34537-8B45-4E9B-87C3-B4631C93833F}" type="presParOf" srcId="{C027B2AF-4DFE-40E6-B020-009925776E00}" destId="{A350E9C1-5CFE-4CAC-9A51-9D1279023791}" srcOrd="1" destOrd="0" presId="urn:microsoft.com/office/officeart/2008/layout/LinedList"/>
    <dgm:cxn modelId="{CC1E0553-6529-4E52-A53C-7DCE6ADADE95}" type="presParOf" srcId="{A350E9C1-5CFE-4CAC-9A51-9D1279023791}" destId="{5309F1FF-9166-4985-9CE4-433B231CC048}" srcOrd="0" destOrd="0" presId="urn:microsoft.com/office/officeart/2008/layout/LinedList"/>
    <dgm:cxn modelId="{BE765A6C-83C9-4489-BAA6-6FB85AD347A8}" type="presParOf" srcId="{A350E9C1-5CFE-4CAC-9A51-9D1279023791}" destId="{238C4D47-12DF-470E-852F-F28407DAA1CC}" srcOrd="1" destOrd="0" presId="urn:microsoft.com/office/officeart/2008/layout/LinedList"/>
    <dgm:cxn modelId="{AC4B2D5F-6DCC-4E10-8757-BEF6C1986B6A}" type="presParOf" srcId="{C027B2AF-4DFE-40E6-B020-009925776E00}" destId="{23BCCB6E-B9AA-40DF-8209-05671E14CD4E}" srcOrd="2" destOrd="0" presId="urn:microsoft.com/office/officeart/2008/layout/LinedList"/>
    <dgm:cxn modelId="{3AAA3E08-69DB-4116-81F8-EE08E0847EDF}" type="presParOf" srcId="{C027B2AF-4DFE-40E6-B020-009925776E00}" destId="{BB2BCA8D-655D-4BAD-AC15-A9FF1537C4BF}" srcOrd="3" destOrd="0" presId="urn:microsoft.com/office/officeart/2008/layout/LinedList"/>
    <dgm:cxn modelId="{E1DCF70E-33F5-490A-AEE9-706EF305AB5E}" type="presParOf" srcId="{BB2BCA8D-655D-4BAD-AC15-A9FF1537C4BF}" destId="{2D34C314-1D04-4FB4-BBF8-BDD1F176F8DC}" srcOrd="0" destOrd="0" presId="urn:microsoft.com/office/officeart/2008/layout/LinedList"/>
    <dgm:cxn modelId="{832A63A4-C45F-4C07-9526-FFAA59CD67EE}" type="presParOf" srcId="{BB2BCA8D-655D-4BAD-AC15-A9FF1537C4BF}" destId="{6DA0B398-D407-46C6-BFFF-23BE2507F652}" srcOrd="1" destOrd="0" presId="urn:microsoft.com/office/officeart/2008/layout/LinedList"/>
    <dgm:cxn modelId="{332033C5-5767-4B50-A741-E2631252A504}" type="presParOf" srcId="{C027B2AF-4DFE-40E6-B020-009925776E00}" destId="{D2210292-7134-4351-B4F9-D8724EA1E9E9}" srcOrd="4" destOrd="0" presId="urn:microsoft.com/office/officeart/2008/layout/LinedList"/>
    <dgm:cxn modelId="{34800F74-4C7A-49C8-8923-A8DB8C002BCE}" type="presParOf" srcId="{C027B2AF-4DFE-40E6-B020-009925776E00}" destId="{DB31227F-C760-4E5A-B5EF-E7173EDB680D}" srcOrd="5" destOrd="0" presId="urn:microsoft.com/office/officeart/2008/layout/LinedList"/>
    <dgm:cxn modelId="{A3932549-4D8D-46A7-A537-72D084A4277B}" type="presParOf" srcId="{DB31227F-C760-4E5A-B5EF-E7173EDB680D}" destId="{AA93C80C-05A9-41D2-B3CB-112AB644A7CA}" srcOrd="0" destOrd="0" presId="urn:microsoft.com/office/officeart/2008/layout/LinedList"/>
    <dgm:cxn modelId="{DFEF9DF5-6D04-47A5-A32D-CB828E66EFEB}" type="presParOf" srcId="{DB31227F-C760-4E5A-B5EF-E7173EDB680D}" destId="{88261696-7A9D-4259-A332-A397C220FB23}" srcOrd="1" destOrd="0" presId="urn:microsoft.com/office/officeart/2008/layout/LinedList"/>
    <dgm:cxn modelId="{62842011-DD44-43F8-ABF9-D7EB8174750B}" type="presParOf" srcId="{C027B2AF-4DFE-40E6-B020-009925776E00}" destId="{8765D4B9-EFE6-4299-9AAF-7BEA43D995D0}" srcOrd="6" destOrd="0" presId="urn:microsoft.com/office/officeart/2008/layout/LinedList"/>
    <dgm:cxn modelId="{BED4637E-23D3-4CB8-A95B-5493FFD1C361}" type="presParOf" srcId="{C027B2AF-4DFE-40E6-B020-009925776E00}" destId="{8B203D2C-11AA-4D2D-9223-B3BC8D1C9A39}" srcOrd="7" destOrd="0" presId="urn:microsoft.com/office/officeart/2008/layout/LinedList"/>
    <dgm:cxn modelId="{332DC13F-C583-42A9-886D-72F68BCA82ED}" type="presParOf" srcId="{8B203D2C-11AA-4D2D-9223-B3BC8D1C9A39}" destId="{D5F83D25-8E83-43DC-906D-4E830F6D53EA}" srcOrd="0" destOrd="0" presId="urn:microsoft.com/office/officeart/2008/layout/LinedList"/>
    <dgm:cxn modelId="{8C72A145-A4FD-42F7-8BDA-47D56A947EDE}" type="presParOf" srcId="{8B203D2C-11AA-4D2D-9223-B3BC8D1C9A39}" destId="{0E30CEEE-8009-4933-8436-9D4365FFC3D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A3DFF99-39A9-47ED-9F41-8BD4CB885C62}" type="doc">
      <dgm:prSet loTypeId="urn:microsoft.com/office/officeart/2008/layout/LinedList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9120C704-BC57-481F-A512-1AFE40994097}">
      <dgm:prSet/>
      <dgm:spPr/>
      <dgm:t>
        <a:bodyPr/>
        <a:lstStyle/>
        <a:p>
          <a:r>
            <a:rPr lang="en-US" b="1" u="sng"/>
            <a:t>Vehicle &amp; Equipment </a:t>
          </a:r>
          <a:r>
            <a:rPr lang="en-US"/>
            <a:t>- </a:t>
          </a:r>
          <a:r>
            <a:rPr lang="en-US" b="1"/>
            <a:t>$5,320,000 </a:t>
          </a:r>
          <a:r>
            <a:rPr lang="en-US"/>
            <a:t>( $1,064,000 per year)</a:t>
          </a:r>
        </a:p>
      </dgm:t>
    </dgm:pt>
    <dgm:pt modelId="{40920D5D-F8D6-4CEF-ABF4-84589075A423}" type="parTrans" cxnId="{2E7A07E3-1D9D-492A-8BCE-F19551C54910}">
      <dgm:prSet/>
      <dgm:spPr/>
      <dgm:t>
        <a:bodyPr/>
        <a:lstStyle/>
        <a:p>
          <a:endParaRPr lang="en-US"/>
        </a:p>
      </dgm:t>
    </dgm:pt>
    <dgm:pt modelId="{B28BEB42-214C-46A6-B54A-845FEFDED7C6}" type="sibTrans" cxnId="{2E7A07E3-1D9D-492A-8BCE-F19551C54910}">
      <dgm:prSet/>
      <dgm:spPr/>
      <dgm:t>
        <a:bodyPr/>
        <a:lstStyle/>
        <a:p>
          <a:endParaRPr lang="en-US"/>
        </a:p>
      </dgm:t>
    </dgm:pt>
    <dgm:pt modelId="{E57A2030-4721-419C-9883-0EA6411F0F94}">
      <dgm:prSet/>
      <dgm:spPr/>
      <dgm:t>
        <a:bodyPr/>
        <a:lstStyle/>
        <a:p>
          <a:r>
            <a:rPr lang="en-US" b="1" u="sng"/>
            <a:t>Water Fund </a:t>
          </a:r>
          <a:r>
            <a:rPr lang="en-US"/>
            <a:t>- </a:t>
          </a:r>
          <a:r>
            <a:rPr lang="en-US" b="1"/>
            <a:t>$21,822,500 </a:t>
          </a:r>
          <a:r>
            <a:rPr lang="en-US"/>
            <a:t>( $4,364,500 per year)</a:t>
          </a:r>
        </a:p>
      </dgm:t>
    </dgm:pt>
    <dgm:pt modelId="{35E079B0-3F8A-449A-ABD8-4D081690A42E}" type="parTrans" cxnId="{54B49174-92C7-4F8A-AA81-7A5F96D16956}">
      <dgm:prSet/>
      <dgm:spPr/>
      <dgm:t>
        <a:bodyPr/>
        <a:lstStyle/>
        <a:p>
          <a:endParaRPr lang="en-US"/>
        </a:p>
      </dgm:t>
    </dgm:pt>
    <dgm:pt modelId="{DB01A72F-5DE6-4209-8BB8-CB5BF1479488}" type="sibTrans" cxnId="{54B49174-92C7-4F8A-AA81-7A5F96D16956}">
      <dgm:prSet/>
      <dgm:spPr/>
      <dgm:t>
        <a:bodyPr/>
        <a:lstStyle/>
        <a:p>
          <a:endParaRPr lang="en-US"/>
        </a:p>
      </dgm:t>
    </dgm:pt>
    <dgm:pt modelId="{1BBC6FC1-E546-41B4-9DE0-C720CB95523B}">
      <dgm:prSet/>
      <dgm:spPr/>
      <dgm:t>
        <a:bodyPr/>
        <a:lstStyle/>
        <a:p>
          <a:r>
            <a:rPr lang="en-US" b="1" u="sng"/>
            <a:t>Sewer Fund </a:t>
          </a:r>
          <a:r>
            <a:rPr lang="en-US"/>
            <a:t>- </a:t>
          </a:r>
          <a:r>
            <a:rPr lang="en-US" b="1"/>
            <a:t>$5,587,500 </a:t>
          </a:r>
          <a:r>
            <a:rPr lang="en-US"/>
            <a:t>($1,117,500 per year)</a:t>
          </a:r>
        </a:p>
      </dgm:t>
    </dgm:pt>
    <dgm:pt modelId="{2638AC65-2B26-4FFD-ABFF-A65D805E438E}" type="parTrans" cxnId="{D23D4DE3-4D77-4EAF-8DF4-0CBD09B7133A}">
      <dgm:prSet/>
      <dgm:spPr/>
      <dgm:t>
        <a:bodyPr/>
        <a:lstStyle/>
        <a:p>
          <a:endParaRPr lang="en-US"/>
        </a:p>
      </dgm:t>
    </dgm:pt>
    <dgm:pt modelId="{EE72B584-3754-44BF-9D42-AA0F9866E2B6}" type="sibTrans" cxnId="{D23D4DE3-4D77-4EAF-8DF4-0CBD09B7133A}">
      <dgm:prSet/>
      <dgm:spPr/>
      <dgm:t>
        <a:bodyPr/>
        <a:lstStyle/>
        <a:p>
          <a:endParaRPr lang="en-US"/>
        </a:p>
      </dgm:t>
    </dgm:pt>
    <dgm:pt modelId="{008B6922-988E-41C4-81D6-56964F54926D}">
      <dgm:prSet/>
      <dgm:spPr/>
      <dgm:t>
        <a:bodyPr/>
        <a:lstStyle/>
        <a:p>
          <a:r>
            <a:rPr lang="en-US" b="1" u="sng"/>
            <a:t>Road Construction </a:t>
          </a:r>
          <a:r>
            <a:rPr lang="en-US"/>
            <a:t>- </a:t>
          </a:r>
          <a:r>
            <a:rPr lang="en-US" b="1"/>
            <a:t>$13,466,289 </a:t>
          </a:r>
          <a:r>
            <a:rPr lang="en-US"/>
            <a:t>($2,693,257 per year)</a:t>
          </a:r>
        </a:p>
      </dgm:t>
    </dgm:pt>
    <dgm:pt modelId="{0F4A25E6-D8E5-441D-BF05-055E1F32D2D2}" type="parTrans" cxnId="{B46503AC-4AC7-4203-8C5A-4EDF6C70083B}">
      <dgm:prSet/>
      <dgm:spPr/>
      <dgm:t>
        <a:bodyPr/>
        <a:lstStyle/>
        <a:p>
          <a:endParaRPr lang="en-US"/>
        </a:p>
      </dgm:t>
    </dgm:pt>
    <dgm:pt modelId="{9DAE6834-C7C4-4F7F-839B-6B001F6148DF}" type="sibTrans" cxnId="{B46503AC-4AC7-4203-8C5A-4EDF6C70083B}">
      <dgm:prSet/>
      <dgm:spPr/>
      <dgm:t>
        <a:bodyPr/>
        <a:lstStyle/>
        <a:p>
          <a:endParaRPr lang="en-US"/>
        </a:p>
      </dgm:t>
    </dgm:pt>
    <dgm:pt modelId="{2F967558-1620-4CE5-A613-9C159620D0AA}">
      <dgm:prSet/>
      <dgm:spPr/>
      <dgm:t>
        <a:bodyPr/>
        <a:lstStyle/>
        <a:p>
          <a:endParaRPr lang="en-US"/>
        </a:p>
      </dgm:t>
    </dgm:pt>
    <dgm:pt modelId="{0A38B11D-5FD2-4127-AB62-28CF1AF0C0B9}" type="parTrans" cxnId="{6C077C69-8412-4753-8D2B-6169E01E9BBC}">
      <dgm:prSet/>
      <dgm:spPr/>
      <dgm:t>
        <a:bodyPr/>
        <a:lstStyle/>
        <a:p>
          <a:endParaRPr lang="en-US"/>
        </a:p>
      </dgm:t>
    </dgm:pt>
    <dgm:pt modelId="{B8C3E8D2-92FF-47AE-8203-05D58FDDE93F}" type="sibTrans" cxnId="{6C077C69-8412-4753-8D2B-6169E01E9BBC}">
      <dgm:prSet/>
      <dgm:spPr/>
      <dgm:t>
        <a:bodyPr/>
        <a:lstStyle/>
        <a:p>
          <a:endParaRPr lang="en-US"/>
        </a:p>
      </dgm:t>
    </dgm:pt>
    <dgm:pt modelId="{171A19BE-2B50-4A77-914E-36B06E9C17B4}">
      <dgm:prSet/>
      <dgm:spPr/>
      <dgm:t>
        <a:bodyPr/>
        <a:lstStyle/>
        <a:p>
          <a:endParaRPr lang="en-US"/>
        </a:p>
      </dgm:t>
    </dgm:pt>
    <dgm:pt modelId="{B51C71CE-95E4-4798-B6EC-1AC62ADA57D5}" type="parTrans" cxnId="{D40A9334-5C12-4346-B433-A4A2409A7346}">
      <dgm:prSet/>
      <dgm:spPr/>
      <dgm:t>
        <a:bodyPr/>
        <a:lstStyle/>
        <a:p>
          <a:endParaRPr lang="en-US"/>
        </a:p>
      </dgm:t>
    </dgm:pt>
    <dgm:pt modelId="{813FCCF2-83E7-4E57-A3DC-1C33CFCB9EEC}" type="sibTrans" cxnId="{D40A9334-5C12-4346-B433-A4A2409A7346}">
      <dgm:prSet/>
      <dgm:spPr/>
      <dgm:t>
        <a:bodyPr/>
        <a:lstStyle/>
        <a:p>
          <a:endParaRPr lang="en-US"/>
        </a:p>
      </dgm:t>
    </dgm:pt>
    <dgm:pt modelId="{72C0DE48-3653-4319-9868-9C4DA92CDE76}">
      <dgm:prSet custT="1"/>
      <dgm:spPr/>
      <dgm:t>
        <a:bodyPr/>
        <a:lstStyle/>
        <a:p>
          <a:r>
            <a:rPr lang="en-US" sz="4400" b="1"/>
            <a:t>5 Years - $46,196,289 </a:t>
          </a:r>
          <a:r>
            <a:rPr lang="en-US" sz="4400"/>
            <a:t>($9,239,257 per year)</a:t>
          </a:r>
        </a:p>
      </dgm:t>
    </dgm:pt>
    <dgm:pt modelId="{EF5B504C-4171-4F68-8FF1-F52F2C0C6E09}" type="parTrans" cxnId="{21703832-0C35-4899-9D99-46BBD9CBBAA8}">
      <dgm:prSet/>
      <dgm:spPr/>
      <dgm:t>
        <a:bodyPr/>
        <a:lstStyle/>
        <a:p>
          <a:endParaRPr lang="en-US"/>
        </a:p>
      </dgm:t>
    </dgm:pt>
    <dgm:pt modelId="{1CBC9932-9B24-4754-8FDE-0A841B60090F}" type="sibTrans" cxnId="{21703832-0C35-4899-9D99-46BBD9CBBAA8}">
      <dgm:prSet/>
      <dgm:spPr/>
      <dgm:t>
        <a:bodyPr/>
        <a:lstStyle/>
        <a:p>
          <a:endParaRPr lang="en-US"/>
        </a:p>
      </dgm:t>
    </dgm:pt>
    <dgm:pt modelId="{426095BE-6C72-4EC9-BBE3-3FD069AD7B0F}" type="pres">
      <dgm:prSet presAssocID="{1A3DFF99-39A9-47ED-9F41-8BD4CB885C62}" presName="vert0" presStyleCnt="0">
        <dgm:presLayoutVars>
          <dgm:dir/>
          <dgm:animOne val="branch"/>
          <dgm:animLvl val="lvl"/>
        </dgm:presLayoutVars>
      </dgm:prSet>
      <dgm:spPr/>
    </dgm:pt>
    <dgm:pt modelId="{370C5222-09C7-4130-B3B5-6CB0D3ABBBF3}" type="pres">
      <dgm:prSet presAssocID="{9120C704-BC57-481F-A512-1AFE40994097}" presName="thickLine" presStyleLbl="alignNode1" presStyleIdx="0" presStyleCnt="7"/>
      <dgm:spPr/>
    </dgm:pt>
    <dgm:pt modelId="{47FCA863-DCF4-47EF-AD80-4E1D9C9A172C}" type="pres">
      <dgm:prSet presAssocID="{9120C704-BC57-481F-A512-1AFE40994097}" presName="horz1" presStyleCnt="0"/>
      <dgm:spPr/>
    </dgm:pt>
    <dgm:pt modelId="{D25AC724-4DD1-43BB-B8EC-3F10B88E05A5}" type="pres">
      <dgm:prSet presAssocID="{9120C704-BC57-481F-A512-1AFE40994097}" presName="tx1" presStyleLbl="revTx" presStyleIdx="0" presStyleCnt="7"/>
      <dgm:spPr/>
    </dgm:pt>
    <dgm:pt modelId="{9E1DDB57-8824-4A69-B0A1-8D40DBD9EE45}" type="pres">
      <dgm:prSet presAssocID="{9120C704-BC57-481F-A512-1AFE40994097}" presName="vert1" presStyleCnt="0"/>
      <dgm:spPr/>
    </dgm:pt>
    <dgm:pt modelId="{762F8646-C1E1-40E3-8A97-E73E5871D880}" type="pres">
      <dgm:prSet presAssocID="{E57A2030-4721-419C-9883-0EA6411F0F94}" presName="thickLine" presStyleLbl="alignNode1" presStyleIdx="1" presStyleCnt="7"/>
      <dgm:spPr/>
    </dgm:pt>
    <dgm:pt modelId="{F89091E3-3D92-4697-8FC4-479E8F5EEDDD}" type="pres">
      <dgm:prSet presAssocID="{E57A2030-4721-419C-9883-0EA6411F0F94}" presName="horz1" presStyleCnt="0"/>
      <dgm:spPr/>
    </dgm:pt>
    <dgm:pt modelId="{BE1923CE-9077-4877-9952-5ECEA17C711B}" type="pres">
      <dgm:prSet presAssocID="{E57A2030-4721-419C-9883-0EA6411F0F94}" presName="tx1" presStyleLbl="revTx" presStyleIdx="1" presStyleCnt="7"/>
      <dgm:spPr/>
    </dgm:pt>
    <dgm:pt modelId="{E76BE8F5-CFE2-485C-BC02-05C59C98B6A0}" type="pres">
      <dgm:prSet presAssocID="{E57A2030-4721-419C-9883-0EA6411F0F94}" presName="vert1" presStyleCnt="0"/>
      <dgm:spPr/>
    </dgm:pt>
    <dgm:pt modelId="{A30B683D-FF43-4C4E-866A-C6DB121C2CBC}" type="pres">
      <dgm:prSet presAssocID="{1BBC6FC1-E546-41B4-9DE0-C720CB95523B}" presName="thickLine" presStyleLbl="alignNode1" presStyleIdx="2" presStyleCnt="7"/>
      <dgm:spPr/>
    </dgm:pt>
    <dgm:pt modelId="{84A5EA6A-5840-45DD-A50B-9CDE8D14971A}" type="pres">
      <dgm:prSet presAssocID="{1BBC6FC1-E546-41B4-9DE0-C720CB95523B}" presName="horz1" presStyleCnt="0"/>
      <dgm:spPr/>
    </dgm:pt>
    <dgm:pt modelId="{B4F0459A-E3B0-42E5-B3AC-F416D217EF96}" type="pres">
      <dgm:prSet presAssocID="{1BBC6FC1-E546-41B4-9DE0-C720CB95523B}" presName="tx1" presStyleLbl="revTx" presStyleIdx="2" presStyleCnt="7"/>
      <dgm:spPr/>
    </dgm:pt>
    <dgm:pt modelId="{20140895-AFA8-47C4-8679-E058E70306F4}" type="pres">
      <dgm:prSet presAssocID="{1BBC6FC1-E546-41B4-9DE0-C720CB95523B}" presName="vert1" presStyleCnt="0"/>
      <dgm:spPr/>
    </dgm:pt>
    <dgm:pt modelId="{049A3D67-F239-4EBF-B35D-1ED839FCD383}" type="pres">
      <dgm:prSet presAssocID="{008B6922-988E-41C4-81D6-56964F54926D}" presName="thickLine" presStyleLbl="alignNode1" presStyleIdx="3" presStyleCnt="7"/>
      <dgm:spPr/>
    </dgm:pt>
    <dgm:pt modelId="{21FE475D-9D0F-4B69-AA92-1E9928A212BB}" type="pres">
      <dgm:prSet presAssocID="{008B6922-988E-41C4-81D6-56964F54926D}" presName="horz1" presStyleCnt="0"/>
      <dgm:spPr/>
    </dgm:pt>
    <dgm:pt modelId="{C29AE0B3-4230-4E4E-83F0-833B26F3D6F5}" type="pres">
      <dgm:prSet presAssocID="{008B6922-988E-41C4-81D6-56964F54926D}" presName="tx1" presStyleLbl="revTx" presStyleIdx="3" presStyleCnt="7"/>
      <dgm:spPr/>
    </dgm:pt>
    <dgm:pt modelId="{533F9564-CA27-42C0-9187-24FBBE03CCE8}" type="pres">
      <dgm:prSet presAssocID="{008B6922-988E-41C4-81D6-56964F54926D}" presName="vert1" presStyleCnt="0"/>
      <dgm:spPr/>
    </dgm:pt>
    <dgm:pt modelId="{84B7078D-F1AE-47F2-ABCE-A9E4E9A1DF21}" type="pres">
      <dgm:prSet presAssocID="{72C0DE48-3653-4319-9868-9C4DA92CDE76}" presName="thickLine" presStyleLbl="alignNode1" presStyleIdx="4" presStyleCnt="7"/>
      <dgm:spPr/>
    </dgm:pt>
    <dgm:pt modelId="{5190E8E2-33B3-48A4-8ED3-59FE0B9427C9}" type="pres">
      <dgm:prSet presAssocID="{72C0DE48-3653-4319-9868-9C4DA92CDE76}" presName="horz1" presStyleCnt="0"/>
      <dgm:spPr/>
    </dgm:pt>
    <dgm:pt modelId="{F94D49AB-BFAA-4703-8C91-71BCC685829A}" type="pres">
      <dgm:prSet presAssocID="{72C0DE48-3653-4319-9868-9C4DA92CDE76}" presName="tx1" presStyleLbl="revTx" presStyleIdx="4" presStyleCnt="7"/>
      <dgm:spPr/>
    </dgm:pt>
    <dgm:pt modelId="{44DEE6D7-D939-44DB-BF0A-4A447E0A1FFC}" type="pres">
      <dgm:prSet presAssocID="{72C0DE48-3653-4319-9868-9C4DA92CDE76}" presName="vert1" presStyleCnt="0"/>
      <dgm:spPr/>
    </dgm:pt>
    <dgm:pt modelId="{74E9FB42-9ACA-455F-B3AB-B8E52B877BFA}" type="pres">
      <dgm:prSet presAssocID="{2F967558-1620-4CE5-A613-9C159620D0AA}" presName="thickLine" presStyleLbl="alignNode1" presStyleIdx="5" presStyleCnt="7" custLinFactNeighborX="3492" custLinFactNeighborY="-82916"/>
      <dgm:spPr/>
    </dgm:pt>
    <dgm:pt modelId="{CF01C9C1-73A2-40D2-B07B-34ECB47CB28C}" type="pres">
      <dgm:prSet presAssocID="{2F967558-1620-4CE5-A613-9C159620D0AA}" presName="horz1" presStyleCnt="0"/>
      <dgm:spPr/>
    </dgm:pt>
    <dgm:pt modelId="{CB56D583-7AF0-484B-B84A-CADF5FE841FB}" type="pres">
      <dgm:prSet presAssocID="{2F967558-1620-4CE5-A613-9C159620D0AA}" presName="tx1" presStyleLbl="revTx" presStyleIdx="5" presStyleCnt="7"/>
      <dgm:spPr/>
    </dgm:pt>
    <dgm:pt modelId="{EA1FBEBF-B5F0-45E0-9BA9-6517B2EBD89A}" type="pres">
      <dgm:prSet presAssocID="{2F967558-1620-4CE5-A613-9C159620D0AA}" presName="vert1" presStyleCnt="0"/>
      <dgm:spPr/>
    </dgm:pt>
    <dgm:pt modelId="{A9EB9732-BAA9-4292-A272-6A992FB9D29C}" type="pres">
      <dgm:prSet presAssocID="{171A19BE-2B50-4A77-914E-36B06E9C17B4}" presName="thickLine" presStyleLbl="alignNode1" presStyleIdx="6" presStyleCnt="7"/>
      <dgm:spPr/>
    </dgm:pt>
    <dgm:pt modelId="{485E0C51-2271-44B8-A8B5-D9A007805A46}" type="pres">
      <dgm:prSet presAssocID="{171A19BE-2B50-4A77-914E-36B06E9C17B4}" presName="horz1" presStyleCnt="0"/>
      <dgm:spPr/>
    </dgm:pt>
    <dgm:pt modelId="{81381495-989F-4BAB-9088-7D3BFE69D819}" type="pres">
      <dgm:prSet presAssocID="{171A19BE-2B50-4A77-914E-36B06E9C17B4}" presName="tx1" presStyleLbl="revTx" presStyleIdx="6" presStyleCnt="7"/>
      <dgm:spPr/>
    </dgm:pt>
    <dgm:pt modelId="{F0C70B34-39EB-4869-ADEF-CC868CF93A5C}" type="pres">
      <dgm:prSet presAssocID="{171A19BE-2B50-4A77-914E-36B06E9C17B4}" presName="vert1" presStyleCnt="0"/>
      <dgm:spPr/>
    </dgm:pt>
  </dgm:ptLst>
  <dgm:cxnLst>
    <dgm:cxn modelId="{21703832-0C35-4899-9D99-46BBD9CBBAA8}" srcId="{1A3DFF99-39A9-47ED-9F41-8BD4CB885C62}" destId="{72C0DE48-3653-4319-9868-9C4DA92CDE76}" srcOrd="4" destOrd="0" parTransId="{EF5B504C-4171-4F68-8FF1-F52F2C0C6E09}" sibTransId="{1CBC9932-9B24-4754-8FDE-0A841B60090F}"/>
    <dgm:cxn modelId="{D40A9334-5C12-4346-B433-A4A2409A7346}" srcId="{1A3DFF99-39A9-47ED-9F41-8BD4CB885C62}" destId="{171A19BE-2B50-4A77-914E-36B06E9C17B4}" srcOrd="6" destOrd="0" parTransId="{B51C71CE-95E4-4798-B6EC-1AC62ADA57D5}" sibTransId="{813FCCF2-83E7-4E57-A3DC-1C33CFCB9EEC}"/>
    <dgm:cxn modelId="{56D3913A-F064-44E4-ACE7-236018B7E00C}" type="presOf" srcId="{008B6922-988E-41C4-81D6-56964F54926D}" destId="{C29AE0B3-4230-4E4E-83F0-833B26F3D6F5}" srcOrd="0" destOrd="0" presId="urn:microsoft.com/office/officeart/2008/layout/LinedList"/>
    <dgm:cxn modelId="{5822C23D-6ABD-47B2-8395-829C287972B4}" type="presOf" srcId="{72C0DE48-3653-4319-9868-9C4DA92CDE76}" destId="{F94D49AB-BFAA-4703-8C91-71BCC685829A}" srcOrd="0" destOrd="0" presId="urn:microsoft.com/office/officeart/2008/layout/LinedList"/>
    <dgm:cxn modelId="{6F5C7941-7B2C-4B75-8910-C2D14F3BC34E}" type="presOf" srcId="{E57A2030-4721-419C-9883-0EA6411F0F94}" destId="{BE1923CE-9077-4877-9952-5ECEA17C711B}" srcOrd="0" destOrd="0" presId="urn:microsoft.com/office/officeart/2008/layout/LinedList"/>
    <dgm:cxn modelId="{72D01368-E3AB-417F-961D-A0AE9890932C}" type="presOf" srcId="{1BBC6FC1-E546-41B4-9DE0-C720CB95523B}" destId="{B4F0459A-E3B0-42E5-B3AC-F416D217EF96}" srcOrd="0" destOrd="0" presId="urn:microsoft.com/office/officeart/2008/layout/LinedList"/>
    <dgm:cxn modelId="{6C077C69-8412-4753-8D2B-6169E01E9BBC}" srcId="{1A3DFF99-39A9-47ED-9F41-8BD4CB885C62}" destId="{2F967558-1620-4CE5-A613-9C159620D0AA}" srcOrd="5" destOrd="0" parTransId="{0A38B11D-5FD2-4127-AB62-28CF1AF0C0B9}" sibTransId="{B8C3E8D2-92FF-47AE-8203-05D58FDDE93F}"/>
    <dgm:cxn modelId="{54B49174-92C7-4F8A-AA81-7A5F96D16956}" srcId="{1A3DFF99-39A9-47ED-9F41-8BD4CB885C62}" destId="{E57A2030-4721-419C-9883-0EA6411F0F94}" srcOrd="1" destOrd="0" parTransId="{35E079B0-3F8A-449A-ABD8-4D081690A42E}" sibTransId="{DB01A72F-5DE6-4209-8BB8-CB5BF1479488}"/>
    <dgm:cxn modelId="{9F0EAF7D-6878-4B83-9D47-12ACE9DA0185}" type="presOf" srcId="{171A19BE-2B50-4A77-914E-36B06E9C17B4}" destId="{81381495-989F-4BAB-9088-7D3BFE69D819}" srcOrd="0" destOrd="0" presId="urn:microsoft.com/office/officeart/2008/layout/LinedList"/>
    <dgm:cxn modelId="{B46503AC-4AC7-4203-8C5A-4EDF6C70083B}" srcId="{1A3DFF99-39A9-47ED-9F41-8BD4CB885C62}" destId="{008B6922-988E-41C4-81D6-56964F54926D}" srcOrd="3" destOrd="0" parTransId="{0F4A25E6-D8E5-441D-BF05-055E1F32D2D2}" sibTransId="{9DAE6834-C7C4-4F7F-839B-6B001F6148DF}"/>
    <dgm:cxn modelId="{070B6DC6-6825-42F2-9904-3052FADAAA15}" type="presOf" srcId="{9120C704-BC57-481F-A512-1AFE40994097}" destId="{D25AC724-4DD1-43BB-B8EC-3F10B88E05A5}" srcOrd="0" destOrd="0" presId="urn:microsoft.com/office/officeart/2008/layout/LinedList"/>
    <dgm:cxn modelId="{4DE48BCF-EC82-44DB-9E14-45355725F5C7}" type="presOf" srcId="{1A3DFF99-39A9-47ED-9F41-8BD4CB885C62}" destId="{426095BE-6C72-4EC9-BBE3-3FD069AD7B0F}" srcOrd="0" destOrd="0" presId="urn:microsoft.com/office/officeart/2008/layout/LinedList"/>
    <dgm:cxn modelId="{2E7A07E3-1D9D-492A-8BCE-F19551C54910}" srcId="{1A3DFF99-39A9-47ED-9F41-8BD4CB885C62}" destId="{9120C704-BC57-481F-A512-1AFE40994097}" srcOrd="0" destOrd="0" parTransId="{40920D5D-F8D6-4CEF-ABF4-84589075A423}" sibTransId="{B28BEB42-214C-46A6-B54A-845FEFDED7C6}"/>
    <dgm:cxn modelId="{D23D4DE3-4D77-4EAF-8DF4-0CBD09B7133A}" srcId="{1A3DFF99-39A9-47ED-9F41-8BD4CB885C62}" destId="{1BBC6FC1-E546-41B4-9DE0-C720CB95523B}" srcOrd="2" destOrd="0" parTransId="{2638AC65-2B26-4FFD-ABFF-A65D805E438E}" sibTransId="{EE72B584-3754-44BF-9D42-AA0F9866E2B6}"/>
    <dgm:cxn modelId="{C3AD18E8-A332-4D14-9A10-147DDF412FB7}" type="presOf" srcId="{2F967558-1620-4CE5-A613-9C159620D0AA}" destId="{CB56D583-7AF0-484B-B84A-CADF5FE841FB}" srcOrd="0" destOrd="0" presId="urn:microsoft.com/office/officeart/2008/layout/LinedList"/>
    <dgm:cxn modelId="{251D11A5-8E5F-434A-9087-2B4CEA7CCB49}" type="presParOf" srcId="{426095BE-6C72-4EC9-BBE3-3FD069AD7B0F}" destId="{370C5222-09C7-4130-B3B5-6CB0D3ABBBF3}" srcOrd="0" destOrd="0" presId="urn:microsoft.com/office/officeart/2008/layout/LinedList"/>
    <dgm:cxn modelId="{7C0C8C55-31E2-4454-8639-7E13A6463C07}" type="presParOf" srcId="{426095BE-6C72-4EC9-BBE3-3FD069AD7B0F}" destId="{47FCA863-DCF4-47EF-AD80-4E1D9C9A172C}" srcOrd="1" destOrd="0" presId="urn:microsoft.com/office/officeart/2008/layout/LinedList"/>
    <dgm:cxn modelId="{CBC24840-D589-41C2-A82A-F52D18C8961B}" type="presParOf" srcId="{47FCA863-DCF4-47EF-AD80-4E1D9C9A172C}" destId="{D25AC724-4DD1-43BB-B8EC-3F10B88E05A5}" srcOrd="0" destOrd="0" presId="urn:microsoft.com/office/officeart/2008/layout/LinedList"/>
    <dgm:cxn modelId="{98667BC0-93ED-4A6E-9945-8DEB5E550533}" type="presParOf" srcId="{47FCA863-DCF4-47EF-AD80-4E1D9C9A172C}" destId="{9E1DDB57-8824-4A69-B0A1-8D40DBD9EE45}" srcOrd="1" destOrd="0" presId="urn:microsoft.com/office/officeart/2008/layout/LinedList"/>
    <dgm:cxn modelId="{65FD0160-90E0-4E8C-9872-43256E8F77FF}" type="presParOf" srcId="{426095BE-6C72-4EC9-BBE3-3FD069AD7B0F}" destId="{762F8646-C1E1-40E3-8A97-E73E5871D880}" srcOrd="2" destOrd="0" presId="urn:microsoft.com/office/officeart/2008/layout/LinedList"/>
    <dgm:cxn modelId="{42F9DF62-1B07-4930-B8C6-6917A30F5F81}" type="presParOf" srcId="{426095BE-6C72-4EC9-BBE3-3FD069AD7B0F}" destId="{F89091E3-3D92-4697-8FC4-479E8F5EEDDD}" srcOrd="3" destOrd="0" presId="urn:microsoft.com/office/officeart/2008/layout/LinedList"/>
    <dgm:cxn modelId="{9A8DAF3D-174A-4FEA-9C7C-97F12040F375}" type="presParOf" srcId="{F89091E3-3D92-4697-8FC4-479E8F5EEDDD}" destId="{BE1923CE-9077-4877-9952-5ECEA17C711B}" srcOrd="0" destOrd="0" presId="urn:microsoft.com/office/officeart/2008/layout/LinedList"/>
    <dgm:cxn modelId="{9B5F132F-5944-428E-9B08-F676F2CD7527}" type="presParOf" srcId="{F89091E3-3D92-4697-8FC4-479E8F5EEDDD}" destId="{E76BE8F5-CFE2-485C-BC02-05C59C98B6A0}" srcOrd="1" destOrd="0" presId="urn:microsoft.com/office/officeart/2008/layout/LinedList"/>
    <dgm:cxn modelId="{4B050AB2-EC40-4951-B639-31BFD219B41B}" type="presParOf" srcId="{426095BE-6C72-4EC9-BBE3-3FD069AD7B0F}" destId="{A30B683D-FF43-4C4E-866A-C6DB121C2CBC}" srcOrd="4" destOrd="0" presId="urn:microsoft.com/office/officeart/2008/layout/LinedList"/>
    <dgm:cxn modelId="{77460FDC-AB7B-49BB-B9A3-3C26C4DC94DE}" type="presParOf" srcId="{426095BE-6C72-4EC9-BBE3-3FD069AD7B0F}" destId="{84A5EA6A-5840-45DD-A50B-9CDE8D14971A}" srcOrd="5" destOrd="0" presId="urn:microsoft.com/office/officeart/2008/layout/LinedList"/>
    <dgm:cxn modelId="{AB62BFCC-F522-4281-8DCD-783A3119C3FB}" type="presParOf" srcId="{84A5EA6A-5840-45DD-A50B-9CDE8D14971A}" destId="{B4F0459A-E3B0-42E5-B3AC-F416D217EF96}" srcOrd="0" destOrd="0" presId="urn:microsoft.com/office/officeart/2008/layout/LinedList"/>
    <dgm:cxn modelId="{D2005783-23C7-4793-BE4D-343E5291FDC8}" type="presParOf" srcId="{84A5EA6A-5840-45DD-A50B-9CDE8D14971A}" destId="{20140895-AFA8-47C4-8679-E058E70306F4}" srcOrd="1" destOrd="0" presId="urn:microsoft.com/office/officeart/2008/layout/LinedList"/>
    <dgm:cxn modelId="{2EB58136-B42E-4323-8FC4-7B9DCB69F79C}" type="presParOf" srcId="{426095BE-6C72-4EC9-BBE3-3FD069AD7B0F}" destId="{049A3D67-F239-4EBF-B35D-1ED839FCD383}" srcOrd="6" destOrd="0" presId="urn:microsoft.com/office/officeart/2008/layout/LinedList"/>
    <dgm:cxn modelId="{441F1EB4-BEA8-4B8F-9DBA-E49CCC922C6E}" type="presParOf" srcId="{426095BE-6C72-4EC9-BBE3-3FD069AD7B0F}" destId="{21FE475D-9D0F-4B69-AA92-1E9928A212BB}" srcOrd="7" destOrd="0" presId="urn:microsoft.com/office/officeart/2008/layout/LinedList"/>
    <dgm:cxn modelId="{E0F07B76-4736-4A89-B453-5B9C45CECB76}" type="presParOf" srcId="{21FE475D-9D0F-4B69-AA92-1E9928A212BB}" destId="{C29AE0B3-4230-4E4E-83F0-833B26F3D6F5}" srcOrd="0" destOrd="0" presId="urn:microsoft.com/office/officeart/2008/layout/LinedList"/>
    <dgm:cxn modelId="{CC50DB54-A08F-498C-9311-FE3E211BA089}" type="presParOf" srcId="{21FE475D-9D0F-4B69-AA92-1E9928A212BB}" destId="{533F9564-CA27-42C0-9187-24FBBE03CCE8}" srcOrd="1" destOrd="0" presId="urn:microsoft.com/office/officeart/2008/layout/LinedList"/>
    <dgm:cxn modelId="{D16FE6FE-4B76-4B95-BA6D-F12F9871A0A7}" type="presParOf" srcId="{426095BE-6C72-4EC9-BBE3-3FD069AD7B0F}" destId="{84B7078D-F1AE-47F2-ABCE-A9E4E9A1DF21}" srcOrd="8" destOrd="0" presId="urn:microsoft.com/office/officeart/2008/layout/LinedList"/>
    <dgm:cxn modelId="{FB46EA93-944C-4220-B4E4-4FB6A87A0C23}" type="presParOf" srcId="{426095BE-6C72-4EC9-BBE3-3FD069AD7B0F}" destId="{5190E8E2-33B3-48A4-8ED3-59FE0B9427C9}" srcOrd="9" destOrd="0" presId="urn:microsoft.com/office/officeart/2008/layout/LinedList"/>
    <dgm:cxn modelId="{AFAEBAA1-B001-4DBC-8E2B-F466E6182997}" type="presParOf" srcId="{5190E8E2-33B3-48A4-8ED3-59FE0B9427C9}" destId="{F94D49AB-BFAA-4703-8C91-71BCC685829A}" srcOrd="0" destOrd="0" presId="urn:microsoft.com/office/officeart/2008/layout/LinedList"/>
    <dgm:cxn modelId="{DB792945-95B3-4AAC-A069-DA7B793C5DB7}" type="presParOf" srcId="{5190E8E2-33B3-48A4-8ED3-59FE0B9427C9}" destId="{44DEE6D7-D939-44DB-BF0A-4A447E0A1FFC}" srcOrd="1" destOrd="0" presId="urn:microsoft.com/office/officeart/2008/layout/LinedList"/>
    <dgm:cxn modelId="{4FEB2C91-274D-4E1F-B3C3-0B4A756CAFDA}" type="presParOf" srcId="{426095BE-6C72-4EC9-BBE3-3FD069AD7B0F}" destId="{74E9FB42-9ACA-455F-B3AB-B8E52B877BFA}" srcOrd="10" destOrd="0" presId="urn:microsoft.com/office/officeart/2008/layout/LinedList"/>
    <dgm:cxn modelId="{BCFFFD33-FE38-4ED9-A608-35A705A49574}" type="presParOf" srcId="{426095BE-6C72-4EC9-BBE3-3FD069AD7B0F}" destId="{CF01C9C1-73A2-40D2-B07B-34ECB47CB28C}" srcOrd="11" destOrd="0" presId="urn:microsoft.com/office/officeart/2008/layout/LinedList"/>
    <dgm:cxn modelId="{9DA74D95-FDA2-4F25-A4FA-56D617353777}" type="presParOf" srcId="{CF01C9C1-73A2-40D2-B07B-34ECB47CB28C}" destId="{CB56D583-7AF0-484B-B84A-CADF5FE841FB}" srcOrd="0" destOrd="0" presId="urn:microsoft.com/office/officeart/2008/layout/LinedList"/>
    <dgm:cxn modelId="{235C03B1-CD02-4632-B031-AC0336FDE3A7}" type="presParOf" srcId="{CF01C9C1-73A2-40D2-B07B-34ECB47CB28C}" destId="{EA1FBEBF-B5F0-45E0-9BA9-6517B2EBD89A}" srcOrd="1" destOrd="0" presId="urn:microsoft.com/office/officeart/2008/layout/LinedList"/>
    <dgm:cxn modelId="{1448296C-937F-4952-BE0D-FC69673C6179}" type="presParOf" srcId="{426095BE-6C72-4EC9-BBE3-3FD069AD7B0F}" destId="{A9EB9732-BAA9-4292-A272-6A992FB9D29C}" srcOrd="12" destOrd="0" presId="urn:microsoft.com/office/officeart/2008/layout/LinedList"/>
    <dgm:cxn modelId="{6F32303D-19EF-4FD7-A2DB-3DF16BACD37D}" type="presParOf" srcId="{426095BE-6C72-4EC9-BBE3-3FD069AD7B0F}" destId="{485E0C51-2271-44B8-A8B5-D9A007805A46}" srcOrd="13" destOrd="0" presId="urn:microsoft.com/office/officeart/2008/layout/LinedList"/>
    <dgm:cxn modelId="{2A5C9F31-E227-46EF-ACF5-1CA44D69B3D0}" type="presParOf" srcId="{485E0C51-2271-44B8-A8B5-D9A007805A46}" destId="{81381495-989F-4BAB-9088-7D3BFE69D819}" srcOrd="0" destOrd="0" presId="urn:microsoft.com/office/officeart/2008/layout/LinedList"/>
    <dgm:cxn modelId="{026A5C24-4DFC-460D-B754-8F2AAF740FBA}" type="presParOf" srcId="{485E0C51-2271-44B8-A8B5-D9A007805A46}" destId="{F0C70B34-39EB-4869-ADEF-CC868CF93A5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49A23FE-5A3B-4792-8107-B275771DCAAE}" type="doc">
      <dgm:prSet loTypeId="urn:microsoft.com/office/officeart/2008/layout/LinedList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E2CAAB8-8DD1-4D78-A64D-1D25B95AEC45}">
      <dgm:prSet/>
      <dgm:spPr/>
      <dgm:t>
        <a:bodyPr/>
        <a:lstStyle/>
        <a:p>
          <a:r>
            <a:rPr lang="en-US" b="1">
              <a:solidFill>
                <a:srgbClr val="00B050"/>
              </a:solidFill>
            </a:rPr>
            <a:t>Green</a:t>
          </a:r>
          <a:r>
            <a:rPr lang="en-US"/>
            <a:t> (</a:t>
          </a:r>
          <a:r>
            <a:rPr lang="en-US" b="1">
              <a:solidFill>
                <a:srgbClr val="00B050"/>
              </a:solidFill>
            </a:rPr>
            <a:t>REGULATE</a:t>
          </a:r>
          <a:r>
            <a:rPr lang="en-US"/>
            <a:t>) – Lowest risk (Partnership with owners/brokers) Regulate development through zoning, design guidelines, and ordinances.  </a:t>
          </a:r>
          <a:r>
            <a:rPr lang="en-US" b="1"/>
            <a:t>Life – Health – Safety</a:t>
          </a:r>
          <a:r>
            <a:rPr lang="en-US"/>
            <a:t> (</a:t>
          </a:r>
          <a:r>
            <a:rPr lang="en-US" b="1"/>
            <a:t>Setting the Stage</a:t>
          </a:r>
          <a:r>
            <a:rPr lang="en-US"/>
            <a:t>) </a:t>
          </a:r>
        </a:p>
      </dgm:t>
    </dgm:pt>
    <dgm:pt modelId="{7753D07F-0A31-4D79-B8E9-C9A14643E3D3}" type="parTrans" cxnId="{99B69B47-6FF8-4974-98F6-B0C67795CFE3}">
      <dgm:prSet/>
      <dgm:spPr/>
      <dgm:t>
        <a:bodyPr/>
        <a:lstStyle/>
        <a:p>
          <a:endParaRPr lang="en-US"/>
        </a:p>
      </dgm:t>
    </dgm:pt>
    <dgm:pt modelId="{0178CA15-A576-4A2F-BEA6-80B4E8DB6176}" type="sibTrans" cxnId="{99B69B47-6FF8-4974-98F6-B0C67795CFE3}">
      <dgm:prSet/>
      <dgm:spPr/>
      <dgm:t>
        <a:bodyPr/>
        <a:lstStyle/>
        <a:p>
          <a:endParaRPr lang="en-US"/>
        </a:p>
      </dgm:t>
    </dgm:pt>
    <dgm:pt modelId="{19617717-AF4D-4AD6-B47E-B490654FB784}">
      <dgm:prSet/>
      <dgm:spPr/>
      <dgm:t>
        <a:bodyPr/>
        <a:lstStyle/>
        <a:p>
          <a:r>
            <a:rPr lang="en-US" b="1">
              <a:solidFill>
                <a:srgbClr val="FFC000"/>
              </a:solidFill>
            </a:rPr>
            <a:t>Yellow</a:t>
          </a:r>
          <a:r>
            <a:rPr lang="en-US"/>
            <a:t> (</a:t>
          </a:r>
          <a:r>
            <a:rPr lang="en-US" b="1">
              <a:solidFill>
                <a:srgbClr val="FFC000"/>
              </a:solidFill>
            </a:rPr>
            <a:t>PARTNER</a:t>
          </a:r>
          <a:r>
            <a:rPr lang="en-US"/>
            <a:t>) – Medium risk (invest in infrastructure to enhance public realm) PPP / provide public financial assistance </a:t>
          </a:r>
        </a:p>
        <a:p>
          <a:r>
            <a:rPr lang="en-US" b="1"/>
            <a:t>Tools available – TIF, Enterprise Zone, Grants, Loans, and Sales Tax</a:t>
          </a:r>
        </a:p>
      </dgm:t>
    </dgm:pt>
    <dgm:pt modelId="{AEFF9F45-C884-4B66-BDD9-21D7520704D8}" type="parTrans" cxnId="{0442DE5F-0710-4742-89C6-6DD9346991A2}">
      <dgm:prSet/>
      <dgm:spPr/>
      <dgm:t>
        <a:bodyPr/>
        <a:lstStyle/>
        <a:p>
          <a:endParaRPr lang="en-US"/>
        </a:p>
      </dgm:t>
    </dgm:pt>
    <dgm:pt modelId="{CF683205-7058-4796-9D4D-EDCC101806E4}" type="sibTrans" cxnId="{0442DE5F-0710-4742-89C6-6DD9346991A2}">
      <dgm:prSet/>
      <dgm:spPr/>
      <dgm:t>
        <a:bodyPr/>
        <a:lstStyle/>
        <a:p>
          <a:endParaRPr lang="en-US"/>
        </a:p>
      </dgm:t>
    </dgm:pt>
    <dgm:pt modelId="{84BF4946-E496-4C7A-AB6A-97AAF023E5C1}">
      <dgm:prSet/>
      <dgm:spPr/>
      <dgm:t>
        <a:bodyPr/>
        <a:lstStyle/>
        <a:p>
          <a:r>
            <a:rPr lang="en-US" b="1">
              <a:solidFill>
                <a:srgbClr val="FF0000"/>
              </a:solidFill>
            </a:rPr>
            <a:t>Red</a:t>
          </a:r>
          <a:r>
            <a:rPr lang="en-US"/>
            <a:t> (</a:t>
          </a:r>
          <a:r>
            <a:rPr lang="en-US" b="1">
              <a:solidFill>
                <a:srgbClr val="FF0000"/>
              </a:solidFill>
            </a:rPr>
            <a:t>DIRECT CONTROL</a:t>
          </a:r>
          <a:r>
            <a:rPr lang="en-US"/>
            <a:t>)– High risk (Assemble land, guide development on publicly-owned land) Active role in development.  </a:t>
          </a:r>
          <a:r>
            <a:rPr lang="en-US" b="1"/>
            <a:t>The City takes an equity position</a:t>
          </a:r>
          <a:r>
            <a:rPr lang="en-US"/>
            <a:t>. City Builds the infrastructure or buys the property.</a:t>
          </a:r>
          <a:br>
            <a:rPr lang="en-US"/>
          </a:br>
          <a:endParaRPr lang="en-US"/>
        </a:p>
      </dgm:t>
    </dgm:pt>
    <dgm:pt modelId="{45F92389-C5A9-4409-8DA1-BADAA4F9EBE1}" type="parTrans" cxnId="{2EE2A582-6D73-4EE1-96A2-782532BD774B}">
      <dgm:prSet/>
      <dgm:spPr/>
      <dgm:t>
        <a:bodyPr/>
        <a:lstStyle/>
        <a:p>
          <a:endParaRPr lang="en-US"/>
        </a:p>
      </dgm:t>
    </dgm:pt>
    <dgm:pt modelId="{39767B4E-958A-4021-A40E-1173375A6E7D}" type="sibTrans" cxnId="{2EE2A582-6D73-4EE1-96A2-782532BD774B}">
      <dgm:prSet/>
      <dgm:spPr/>
      <dgm:t>
        <a:bodyPr/>
        <a:lstStyle/>
        <a:p>
          <a:endParaRPr lang="en-US"/>
        </a:p>
      </dgm:t>
    </dgm:pt>
    <dgm:pt modelId="{BC7EE9B9-1EE4-4E6D-816B-CECDF9916046}" type="pres">
      <dgm:prSet presAssocID="{C49A23FE-5A3B-4792-8107-B275771DCAAE}" presName="vert0" presStyleCnt="0">
        <dgm:presLayoutVars>
          <dgm:dir/>
          <dgm:animOne val="branch"/>
          <dgm:animLvl val="lvl"/>
        </dgm:presLayoutVars>
      </dgm:prSet>
      <dgm:spPr/>
    </dgm:pt>
    <dgm:pt modelId="{D24D1519-A5A2-4D1E-8CC3-EE30058ACF14}" type="pres">
      <dgm:prSet presAssocID="{3E2CAAB8-8DD1-4D78-A64D-1D25B95AEC45}" presName="thickLine" presStyleLbl="alignNode1" presStyleIdx="0" presStyleCnt="3"/>
      <dgm:spPr/>
    </dgm:pt>
    <dgm:pt modelId="{ADF5F870-C4D3-4F03-BBD0-347EC1DBD398}" type="pres">
      <dgm:prSet presAssocID="{3E2CAAB8-8DD1-4D78-A64D-1D25B95AEC45}" presName="horz1" presStyleCnt="0"/>
      <dgm:spPr/>
    </dgm:pt>
    <dgm:pt modelId="{6890D442-F0A0-42A5-8795-8F00C111BC73}" type="pres">
      <dgm:prSet presAssocID="{3E2CAAB8-8DD1-4D78-A64D-1D25B95AEC45}" presName="tx1" presStyleLbl="revTx" presStyleIdx="0" presStyleCnt="3"/>
      <dgm:spPr/>
    </dgm:pt>
    <dgm:pt modelId="{1F248842-BC3C-498C-ADFF-C32F7C9C100B}" type="pres">
      <dgm:prSet presAssocID="{3E2CAAB8-8DD1-4D78-A64D-1D25B95AEC45}" presName="vert1" presStyleCnt="0"/>
      <dgm:spPr/>
    </dgm:pt>
    <dgm:pt modelId="{F3452328-0B0D-4990-BE7D-46335F2AF7DB}" type="pres">
      <dgm:prSet presAssocID="{19617717-AF4D-4AD6-B47E-B490654FB784}" presName="thickLine" presStyleLbl="alignNode1" presStyleIdx="1" presStyleCnt="3"/>
      <dgm:spPr/>
    </dgm:pt>
    <dgm:pt modelId="{95D65D76-0E83-4C35-917B-AB573B7177A6}" type="pres">
      <dgm:prSet presAssocID="{19617717-AF4D-4AD6-B47E-B490654FB784}" presName="horz1" presStyleCnt="0"/>
      <dgm:spPr/>
    </dgm:pt>
    <dgm:pt modelId="{985AD43D-8692-40F7-B1E0-37A2FB44FC0F}" type="pres">
      <dgm:prSet presAssocID="{19617717-AF4D-4AD6-B47E-B490654FB784}" presName="tx1" presStyleLbl="revTx" presStyleIdx="1" presStyleCnt="3"/>
      <dgm:spPr/>
    </dgm:pt>
    <dgm:pt modelId="{2E928DE0-EFF0-4983-8BD0-CF5A7452989E}" type="pres">
      <dgm:prSet presAssocID="{19617717-AF4D-4AD6-B47E-B490654FB784}" presName="vert1" presStyleCnt="0"/>
      <dgm:spPr/>
    </dgm:pt>
    <dgm:pt modelId="{AAD245E7-3B77-4DE6-8D56-DABB236FE118}" type="pres">
      <dgm:prSet presAssocID="{84BF4946-E496-4C7A-AB6A-97AAF023E5C1}" presName="thickLine" presStyleLbl="alignNode1" presStyleIdx="2" presStyleCnt="3"/>
      <dgm:spPr/>
    </dgm:pt>
    <dgm:pt modelId="{C0650FC0-1FD3-40E5-886C-F85F43BC86F0}" type="pres">
      <dgm:prSet presAssocID="{84BF4946-E496-4C7A-AB6A-97AAF023E5C1}" presName="horz1" presStyleCnt="0"/>
      <dgm:spPr/>
    </dgm:pt>
    <dgm:pt modelId="{82DCEE55-BC6C-499E-8539-EC842E4623F1}" type="pres">
      <dgm:prSet presAssocID="{84BF4946-E496-4C7A-AB6A-97AAF023E5C1}" presName="tx1" presStyleLbl="revTx" presStyleIdx="2" presStyleCnt="3"/>
      <dgm:spPr/>
    </dgm:pt>
    <dgm:pt modelId="{FC9832A6-E526-4E4D-A777-6C3D5F3C80FD}" type="pres">
      <dgm:prSet presAssocID="{84BF4946-E496-4C7A-AB6A-97AAF023E5C1}" presName="vert1" presStyleCnt="0"/>
      <dgm:spPr/>
    </dgm:pt>
  </dgm:ptLst>
  <dgm:cxnLst>
    <dgm:cxn modelId="{AA6FB55C-BD5A-4A60-9F34-2B83A3599D85}" type="presOf" srcId="{19617717-AF4D-4AD6-B47E-B490654FB784}" destId="{985AD43D-8692-40F7-B1E0-37A2FB44FC0F}" srcOrd="0" destOrd="0" presId="urn:microsoft.com/office/officeart/2008/layout/LinedList"/>
    <dgm:cxn modelId="{0442DE5F-0710-4742-89C6-6DD9346991A2}" srcId="{C49A23FE-5A3B-4792-8107-B275771DCAAE}" destId="{19617717-AF4D-4AD6-B47E-B490654FB784}" srcOrd="1" destOrd="0" parTransId="{AEFF9F45-C884-4B66-BDD9-21D7520704D8}" sibTransId="{CF683205-7058-4796-9D4D-EDCC101806E4}"/>
    <dgm:cxn modelId="{99B69B47-6FF8-4974-98F6-B0C67795CFE3}" srcId="{C49A23FE-5A3B-4792-8107-B275771DCAAE}" destId="{3E2CAAB8-8DD1-4D78-A64D-1D25B95AEC45}" srcOrd="0" destOrd="0" parTransId="{7753D07F-0A31-4D79-B8E9-C9A14643E3D3}" sibTransId="{0178CA15-A576-4A2F-BEA6-80B4E8DB6176}"/>
    <dgm:cxn modelId="{AD5EB069-34C7-4AA7-8698-84252720B844}" type="presOf" srcId="{3E2CAAB8-8DD1-4D78-A64D-1D25B95AEC45}" destId="{6890D442-F0A0-42A5-8795-8F00C111BC73}" srcOrd="0" destOrd="0" presId="urn:microsoft.com/office/officeart/2008/layout/LinedList"/>
    <dgm:cxn modelId="{2EE2A582-6D73-4EE1-96A2-782532BD774B}" srcId="{C49A23FE-5A3B-4792-8107-B275771DCAAE}" destId="{84BF4946-E496-4C7A-AB6A-97AAF023E5C1}" srcOrd="2" destOrd="0" parTransId="{45F92389-C5A9-4409-8DA1-BADAA4F9EBE1}" sibTransId="{39767B4E-958A-4021-A40E-1173375A6E7D}"/>
    <dgm:cxn modelId="{0777468D-DBBF-414C-A442-82DAF27127D1}" type="presOf" srcId="{84BF4946-E496-4C7A-AB6A-97AAF023E5C1}" destId="{82DCEE55-BC6C-499E-8539-EC842E4623F1}" srcOrd="0" destOrd="0" presId="urn:microsoft.com/office/officeart/2008/layout/LinedList"/>
    <dgm:cxn modelId="{CBC94BD4-4CA5-4D53-BFFB-72BF63A415A6}" type="presOf" srcId="{C49A23FE-5A3B-4792-8107-B275771DCAAE}" destId="{BC7EE9B9-1EE4-4E6D-816B-CECDF9916046}" srcOrd="0" destOrd="0" presId="urn:microsoft.com/office/officeart/2008/layout/LinedList"/>
    <dgm:cxn modelId="{E5E56036-ED65-44B4-BE06-2599DFD9C0B7}" type="presParOf" srcId="{BC7EE9B9-1EE4-4E6D-816B-CECDF9916046}" destId="{D24D1519-A5A2-4D1E-8CC3-EE30058ACF14}" srcOrd="0" destOrd="0" presId="urn:microsoft.com/office/officeart/2008/layout/LinedList"/>
    <dgm:cxn modelId="{BBD8D0A9-9990-422E-AEA9-2F8666AB6F3B}" type="presParOf" srcId="{BC7EE9B9-1EE4-4E6D-816B-CECDF9916046}" destId="{ADF5F870-C4D3-4F03-BBD0-347EC1DBD398}" srcOrd="1" destOrd="0" presId="urn:microsoft.com/office/officeart/2008/layout/LinedList"/>
    <dgm:cxn modelId="{149C51B9-DE65-4D4B-9693-452E8288FCFA}" type="presParOf" srcId="{ADF5F870-C4D3-4F03-BBD0-347EC1DBD398}" destId="{6890D442-F0A0-42A5-8795-8F00C111BC73}" srcOrd="0" destOrd="0" presId="urn:microsoft.com/office/officeart/2008/layout/LinedList"/>
    <dgm:cxn modelId="{A7023926-2001-4B6B-97F1-8C0E742B3307}" type="presParOf" srcId="{ADF5F870-C4D3-4F03-BBD0-347EC1DBD398}" destId="{1F248842-BC3C-498C-ADFF-C32F7C9C100B}" srcOrd="1" destOrd="0" presId="urn:microsoft.com/office/officeart/2008/layout/LinedList"/>
    <dgm:cxn modelId="{7EA31CF2-0009-4B06-B00A-CC46FCF77A05}" type="presParOf" srcId="{BC7EE9B9-1EE4-4E6D-816B-CECDF9916046}" destId="{F3452328-0B0D-4990-BE7D-46335F2AF7DB}" srcOrd="2" destOrd="0" presId="urn:microsoft.com/office/officeart/2008/layout/LinedList"/>
    <dgm:cxn modelId="{451833C4-0F2A-468A-B427-5675804123A1}" type="presParOf" srcId="{BC7EE9B9-1EE4-4E6D-816B-CECDF9916046}" destId="{95D65D76-0E83-4C35-917B-AB573B7177A6}" srcOrd="3" destOrd="0" presId="urn:microsoft.com/office/officeart/2008/layout/LinedList"/>
    <dgm:cxn modelId="{F8225943-0537-4DB9-987D-D00B94A34480}" type="presParOf" srcId="{95D65D76-0E83-4C35-917B-AB573B7177A6}" destId="{985AD43D-8692-40F7-B1E0-37A2FB44FC0F}" srcOrd="0" destOrd="0" presId="urn:microsoft.com/office/officeart/2008/layout/LinedList"/>
    <dgm:cxn modelId="{4BE54AA6-8F0B-4B44-BD7F-D5FBB8D77B77}" type="presParOf" srcId="{95D65D76-0E83-4C35-917B-AB573B7177A6}" destId="{2E928DE0-EFF0-4983-8BD0-CF5A7452989E}" srcOrd="1" destOrd="0" presId="urn:microsoft.com/office/officeart/2008/layout/LinedList"/>
    <dgm:cxn modelId="{B28E2320-EE99-4732-8DEF-BDBEE084D296}" type="presParOf" srcId="{BC7EE9B9-1EE4-4E6D-816B-CECDF9916046}" destId="{AAD245E7-3B77-4DE6-8D56-DABB236FE118}" srcOrd="4" destOrd="0" presId="urn:microsoft.com/office/officeart/2008/layout/LinedList"/>
    <dgm:cxn modelId="{7AC1979F-0400-4FBD-820F-5D57BDEC7DFA}" type="presParOf" srcId="{BC7EE9B9-1EE4-4E6D-816B-CECDF9916046}" destId="{C0650FC0-1FD3-40E5-886C-F85F43BC86F0}" srcOrd="5" destOrd="0" presId="urn:microsoft.com/office/officeart/2008/layout/LinedList"/>
    <dgm:cxn modelId="{51F617A4-28BE-4CE0-8B2B-61BA44C43A1C}" type="presParOf" srcId="{C0650FC0-1FD3-40E5-886C-F85F43BC86F0}" destId="{82DCEE55-BC6C-499E-8539-EC842E4623F1}" srcOrd="0" destOrd="0" presId="urn:microsoft.com/office/officeart/2008/layout/LinedList"/>
    <dgm:cxn modelId="{28AA64CD-FF12-4EC1-B6DC-5FE4EFBD5B50}" type="presParOf" srcId="{C0650FC0-1FD3-40E5-886C-F85F43BC86F0}" destId="{FC9832A6-E526-4E4D-A777-6C3D5F3C80F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68F480E-F7C2-437D-B5A2-475F30252AF7}" type="doc">
      <dgm:prSet loTypeId="urn:microsoft.com/office/officeart/2018/2/layout/IconLabelList" loCatId="icon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8EDC978-3202-496E-9537-EBFE917EB27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New computers</a:t>
          </a:r>
        </a:p>
      </dgm:t>
    </dgm:pt>
    <dgm:pt modelId="{1789FD77-ABBA-4346-90AC-B47997AA93C2}" type="parTrans" cxnId="{E6519789-2485-4EC5-9A7A-8E4EBF1D3A21}">
      <dgm:prSet/>
      <dgm:spPr/>
      <dgm:t>
        <a:bodyPr/>
        <a:lstStyle/>
        <a:p>
          <a:endParaRPr lang="en-US"/>
        </a:p>
      </dgm:t>
    </dgm:pt>
    <dgm:pt modelId="{2F801DA6-D6D2-4BCC-85E8-700822A35D4B}" type="sibTrans" cxnId="{E6519789-2485-4EC5-9A7A-8E4EBF1D3A21}">
      <dgm:prSet/>
      <dgm:spPr/>
      <dgm:t>
        <a:bodyPr/>
        <a:lstStyle/>
        <a:p>
          <a:endParaRPr lang="en-US"/>
        </a:p>
      </dgm:t>
    </dgm:pt>
    <dgm:pt modelId="{4AA66B15-5205-4AA3-B599-14A92A4C545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New faster internet</a:t>
          </a:r>
        </a:p>
      </dgm:t>
    </dgm:pt>
    <dgm:pt modelId="{B0820F2A-D691-4B8A-9732-43A9C2C99E25}" type="parTrans" cxnId="{6D51C974-46ED-40CE-850A-9F6F72B38653}">
      <dgm:prSet/>
      <dgm:spPr/>
      <dgm:t>
        <a:bodyPr/>
        <a:lstStyle/>
        <a:p>
          <a:endParaRPr lang="en-US"/>
        </a:p>
      </dgm:t>
    </dgm:pt>
    <dgm:pt modelId="{4768483C-0F28-48F3-A0AB-45C907BE86B4}" type="sibTrans" cxnId="{6D51C974-46ED-40CE-850A-9F6F72B38653}">
      <dgm:prSet/>
      <dgm:spPr/>
      <dgm:t>
        <a:bodyPr/>
        <a:lstStyle/>
        <a:p>
          <a:endParaRPr lang="en-US"/>
        </a:p>
      </dgm:t>
    </dgm:pt>
    <dgm:pt modelId="{F5D95CE3-5B35-4A43-9BC5-407FC6C9413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New phone system</a:t>
          </a:r>
        </a:p>
      </dgm:t>
    </dgm:pt>
    <dgm:pt modelId="{6DAC8109-4697-4D0E-8C05-0390F00FB085}" type="parTrans" cxnId="{A75CD33A-A97E-4A5C-A45F-BB568D897752}">
      <dgm:prSet/>
      <dgm:spPr/>
      <dgm:t>
        <a:bodyPr/>
        <a:lstStyle/>
        <a:p>
          <a:endParaRPr lang="en-US"/>
        </a:p>
      </dgm:t>
    </dgm:pt>
    <dgm:pt modelId="{5E20A23D-305A-4A90-AB61-C04BB72FDB25}" type="sibTrans" cxnId="{A75CD33A-A97E-4A5C-A45F-BB568D897752}">
      <dgm:prSet/>
      <dgm:spPr/>
      <dgm:t>
        <a:bodyPr/>
        <a:lstStyle/>
        <a:p>
          <a:endParaRPr lang="en-US"/>
        </a:p>
      </dgm:t>
    </dgm:pt>
    <dgm:pt modelId="{D638D52E-481F-4562-B28E-88F07F749F6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New building inspector software</a:t>
          </a:r>
        </a:p>
      </dgm:t>
    </dgm:pt>
    <dgm:pt modelId="{E7422B96-DFFF-4137-8B43-C1F065462A7C}" type="parTrans" cxnId="{438923CD-E5EE-41BC-9436-7D66460266B2}">
      <dgm:prSet/>
      <dgm:spPr/>
      <dgm:t>
        <a:bodyPr/>
        <a:lstStyle/>
        <a:p>
          <a:endParaRPr lang="en-US"/>
        </a:p>
      </dgm:t>
    </dgm:pt>
    <dgm:pt modelId="{8774D480-5706-4AA2-BEAB-A2531789DF0D}" type="sibTrans" cxnId="{438923CD-E5EE-41BC-9436-7D66460266B2}">
      <dgm:prSet/>
      <dgm:spPr/>
      <dgm:t>
        <a:bodyPr/>
        <a:lstStyle/>
        <a:p>
          <a:endParaRPr lang="en-US"/>
        </a:p>
      </dgm:t>
    </dgm:pt>
    <dgm:pt modelId="{537BF474-D77B-4037-9B47-E4BE3B91C36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New work order and fleet management</a:t>
          </a:r>
        </a:p>
      </dgm:t>
    </dgm:pt>
    <dgm:pt modelId="{9A616946-1EDF-4028-B632-1DA0C5D621B9}" type="parTrans" cxnId="{DBE7E41A-CFD4-4DBF-9DCF-389C0DEDB8AE}">
      <dgm:prSet/>
      <dgm:spPr/>
      <dgm:t>
        <a:bodyPr/>
        <a:lstStyle/>
        <a:p>
          <a:endParaRPr lang="en-US"/>
        </a:p>
      </dgm:t>
    </dgm:pt>
    <dgm:pt modelId="{F853B5AA-E1E1-401B-8FF3-8AD0FBBBDEAC}" type="sibTrans" cxnId="{DBE7E41A-CFD4-4DBF-9DCF-389C0DEDB8AE}">
      <dgm:prSet/>
      <dgm:spPr/>
      <dgm:t>
        <a:bodyPr/>
        <a:lstStyle/>
        <a:p>
          <a:endParaRPr lang="en-US"/>
        </a:p>
      </dgm:t>
    </dgm:pt>
    <dgm:pt modelId="{649DC83E-7D99-4864-BC0C-51DEE30EBD3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Digitizing documents </a:t>
          </a:r>
        </a:p>
      </dgm:t>
    </dgm:pt>
    <dgm:pt modelId="{D9719E69-01C6-49DA-98EE-E8A20C61B8BE}" type="parTrans" cxnId="{7594DC0B-26B4-417A-887E-8E2BEF8B6545}">
      <dgm:prSet/>
      <dgm:spPr/>
      <dgm:t>
        <a:bodyPr/>
        <a:lstStyle/>
        <a:p>
          <a:endParaRPr lang="en-US"/>
        </a:p>
      </dgm:t>
    </dgm:pt>
    <dgm:pt modelId="{40D41CDA-4680-4B0C-A91D-CAEDC156B277}" type="sibTrans" cxnId="{7594DC0B-26B4-417A-887E-8E2BEF8B6545}">
      <dgm:prSet/>
      <dgm:spPr/>
      <dgm:t>
        <a:bodyPr/>
        <a:lstStyle/>
        <a:p>
          <a:endParaRPr lang="en-US"/>
        </a:p>
      </dgm:t>
    </dgm:pt>
    <dgm:pt modelId="{6F3EDC6B-D5D8-4D9D-87BD-E85EEB2D10BC}" type="pres">
      <dgm:prSet presAssocID="{768F480E-F7C2-437D-B5A2-475F30252AF7}" presName="root" presStyleCnt="0">
        <dgm:presLayoutVars>
          <dgm:dir/>
          <dgm:resizeHandles val="exact"/>
        </dgm:presLayoutVars>
      </dgm:prSet>
      <dgm:spPr/>
    </dgm:pt>
    <dgm:pt modelId="{8E298EDF-F935-4F14-BEF3-46E7E1DFC48F}" type="pres">
      <dgm:prSet presAssocID="{58EDC978-3202-496E-9537-EBFE917EB271}" presName="compNode" presStyleCnt="0"/>
      <dgm:spPr/>
    </dgm:pt>
    <dgm:pt modelId="{2492F2C0-B6ED-476D-943F-84D6F123F14B}" type="pres">
      <dgm:prSet presAssocID="{58EDC978-3202-496E-9537-EBFE917EB271}" presName="iconRect" presStyleLbl="node1" presStyleIdx="0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DF7CDD92-050F-498F-AE5B-622201996DE3}" type="pres">
      <dgm:prSet presAssocID="{58EDC978-3202-496E-9537-EBFE917EB271}" presName="spaceRect" presStyleCnt="0"/>
      <dgm:spPr/>
    </dgm:pt>
    <dgm:pt modelId="{FA5CABDB-58B4-4DC8-9A7E-17FC5655B8BB}" type="pres">
      <dgm:prSet presAssocID="{58EDC978-3202-496E-9537-EBFE917EB271}" presName="textRect" presStyleLbl="revTx" presStyleIdx="0" presStyleCnt="6">
        <dgm:presLayoutVars>
          <dgm:chMax val="1"/>
          <dgm:chPref val="1"/>
        </dgm:presLayoutVars>
      </dgm:prSet>
      <dgm:spPr/>
    </dgm:pt>
    <dgm:pt modelId="{6BAFEEE8-68E4-4548-8B98-C7C48FBC3602}" type="pres">
      <dgm:prSet presAssocID="{2F801DA6-D6D2-4BCC-85E8-700822A35D4B}" presName="sibTrans" presStyleCnt="0"/>
      <dgm:spPr/>
    </dgm:pt>
    <dgm:pt modelId="{675B888A-41CC-4FFD-B01F-3B5B577BC080}" type="pres">
      <dgm:prSet presAssocID="{4AA66B15-5205-4AA3-B599-14A92A4C5458}" presName="compNode" presStyleCnt="0"/>
      <dgm:spPr/>
    </dgm:pt>
    <dgm:pt modelId="{61758A8B-1E36-4080-A8F6-A730AB6D0AD4}" type="pres">
      <dgm:prSet presAssocID="{4AA66B15-5205-4AA3-B599-14A92A4C5458}" presName="iconRect" presStyleLbl="node1" presStyleIdx="1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BA7B826D-C22A-40C9-8D97-9894958CD405}" type="pres">
      <dgm:prSet presAssocID="{4AA66B15-5205-4AA3-B599-14A92A4C5458}" presName="spaceRect" presStyleCnt="0"/>
      <dgm:spPr/>
    </dgm:pt>
    <dgm:pt modelId="{C787E2B8-0297-4C8E-9C6F-D97E03D1DED9}" type="pres">
      <dgm:prSet presAssocID="{4AA66B15-5205-4AA3-B599-14A92A4C5458}" presName="textRect" presStyleLbl="revTx" presStyleIdx="1" presStyleCnt="6">
        <dgm:presLayoutVars>
          <dgm:chMax val="1"/>
          <dgm:chPref val="1"/>
        </dgm:presLayoutVars>
      </dgm:prSet>
      <dgm:spPr/>
    </dgm:pt>
    <dgm:pt modelId="{A56AAA16-18D6-4016-B19A-878DD1BC0840}" type="pres">
      <dgm:prSet presAssocID="{4768483C-0F28-48F3-A0AB-45C907BE86B4}" presName="sibTrans" presStyleCnt="0"/>
      <dgm:spPr/>
    </dgm:pt>
    <dgm:pt modelId="{EEEEB599-B239-4D86-9557-12EE4B06C1D8}" type="pres">
      <dgm:prSet presAssocID="{F5D95CE3-5B35-4A43-9BC5-407FC6C94137}" presName="compNode" presStyleCnt="0"/>
      <dgm:spPr/>
    </dgm:pt>
    <dgm:pt modelId="{7ACB90DC-850F-4F33-91A1-B28B169F56AA}" type="pres">
      <dgm:prSet presAssocID="{F5D95CE3-5B35-4A43-9BC5-407FC6C94137}" presName="iconRect" presStyleLbl="node1" presStyleIdx="2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1A8A66D3-F2B4-45BA-83FE-CFAC1095F591}" type="pres">
      <dgm:prSet presAssocID="{F5D95CE3-5B35-4A43-9BC5-407FC6C94137}" presName="spaceRect" presStyleCnt="0"/>
      <dgm:spPr/>
    </dgm:pt>
    <dgm:pt modelId="{29910D3B-3910-4E22-A695-E70536F2D7D1}" type="pres">
      <dgm:prSet presAssocID="{F5D95CE3-5B35-4A43-9BC5-407FC6C94137}" presName="textRect" presStyleLbl="revTx" presStyleIdx="2" presStyleCnt="6">
        <dgm:presLayoutVars>
          <dgm:chMax val="1"/>
          <dgm:chPref val="1"/>
        </dgm:presLayoutVars>
      </dgm:prSet>
      <dgm:spPr/>
    </dgm:pt>
    <dgm:pt modelId="{5251D088-A848-4F28-938E-FD74CB7DC8D6}" type="pres">
      <dgm:prSet presAssocID="{5E20A23D-305A-4A90-AB61-C04BB72FDB25}" presName="sibTrans" presStyleCnt="0"/>
      <dgm:spPr/>
    </dgm:pt>
    <dgm:pt modelId="{76852732-5041-4CB8-850F-73C3CF673655}" type="pres">
      <dgm:prSet presAssocID="{D638D52E-481F-4562-B28E-88F07F749F6C}" presName="compNode" presStyleCnt="0"/>
      <dgm:spPr/>
    </dgm:pt>
    <dgm:pt modelId="{FA63561A-0BD4-4D9A-9935-C31021C123F1}" type="pres">
      <dgm:prSet presAssocID="{D638D52E-481F-4562-B28E-88F07F749F6C}" presName="iconRect" presStyleLbl="node1" presStyleIdx="3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E1456C53-6A86-451D-8AE6-6EDFA96CB69A}" type="pres">
      <dgm:prSet presAssocID="{D638D52E-481F-4562-B28E-88F07F749F6C}" presName="spaceRect" presStyleCnt="0"/>
      <dgm:spPr/>
    </dgm:pt>
    <dgm:pt modelId="{2078C1FD-2C6B-4C71-99FE-C16CCF7784DD}" type="pres">
      <dgm:prSet presAssocID="{D638D52E-481F-4562-B28E-88F07F749F6C}" presName="textRect" presStyleLbl="revTx" presStyleIdx="3" presStyleCnt="6">
        <dgm:presLayoutVars>
          <dgm:chMax val="1"/>
          <dgm:chPref val="1"/>
        </dgm:presLayoutVars>
      </dgm:prSet>
      <dgm:spPr/>
    </dgm:pt>
    <dgm:pt modelId="{D2EAB22D-396A-4E00-9AFF-46BDA728DF81}" type="pres">
      <dgm:prSet presAssocID="{8774D480-5706-4AA2-BEAB-A2531789DF0D}" presName="sibTrans" presStyleCnt="0"/>
      <dgm:spPr/>
    </dgm:pt>
    <dgm:pt modelId="{E8A304A3-078E-48C1-8E35-9F7D09B37FAF}" type="pres">
      <dgm:prSet presAssocID="{537BF474-D77B-4037-9B47-E4BE3B91C362}" presName="compNode" presStyleCnt="0"/>
      <dgm:spPr/>
    </dgm:pt>
    <dgm:pt modelId="{CF9A4833-EDF5-4860-8E65-3ED32A6EC193}" type="pres">
      <dgm:prSet presAssocID="{537BF474-D77B-4037-9B47-E4BE3B91C362}" presName="iconRect" presStyleLbl="node1" presStyleIdx="4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ruck"/>
        </a:ext>
      </dgm:extLst>
    </dgm:pt>
    <dgm:pt modelId="{B014B48B-3334-4E11-B701-7C1FD0A64DBF}" type="pres">
      <dgm:prSet presAssocID="{537BF474-D77B-4037-9B47-E4BE3B91C362}" presName="spaceRect" presStyleCnt="0"/>
      <dgm:spPr/>
    </dgm:pt>
    <dgm:pt modelId="{B67FD281-53CC-4D94-92E5-B9B72ABE3870}" type="pres">
      <dgm:prSet presAssocID="{537BF474-D77B-4037-9B47-E4BE3B91C362}" presName="textRect" presStyleLbl="revTx" presStyleIdx="4" presStyleCnt="6">
        <dgm:presLayoutVars>
          <dgm:chMax val="1"/>
          <dgm:chPref val="1"/>
        </dgm:presLayoutVars>
      </dgm:prSet>
      <dgm:spPr/>
    </dgm:pt>
    <dgm:pt modelId="{8E84A707-4A52-453E-A68A-96B64D620541}" type="pres">
      <dgm:prSet presAssocID="{F853B5AA-E1E1-401B-8FF3-8AD0FBBBDEAC}" presName="sibTrans" presStyleCnt="0"/>
      <dgm:spPr/>
    </dgm:pt>
    <dgm:pt modelId="{49469FD9-3EBF-4566-85D1-52D98438F5D4}" type="pres">
      <dgm:prSet presAssocID="{649DC83E-7D99-4864-BC0C-51DEE30EBD30}" presName="compNode" presStyleCnt="0"/>
      <dgm:spPr/>
    </dgm:pt>
    <dgm:pt modelId="{36A619CA-AC0E-4542-B894-CD975F86793B}" type="pres">
      <dgm:prSet presAssocID="{649DC83E-7D99-4864-BC0C-51DEE30EBD30}" presName="iconRect" presStyleLbl="node1" presStyleIdx="5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80C884F8-A588-4EDC-AE1E-57CE2053991A}" type="pres">
      <dgm:prSet presAssocID="{649DC83E-7D99-4864-BC0C-51DEE30EBD30}" presName="spaceRect" presStyleCnt="0"/>
      <dgm:spPr/>
    </dgm:pt>
    <dgm:pt modelId="{8F1A43C4-AABF-4411-87B3-EA917372D56A}" type="pres">
      <dgm:prSet presAssocID="{649DC83E-7D99-4864-BC0C-51DEE30EBD30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BB219505-3DD9-404E-935F-F2BAE413621F}" type="presOf" srcId="{58EDC978-3202-496E-9537-EBFE917EB271}" destId="{FA5CABDB-58B4-4DC8-9A7E-17FC5655B8BB}" srcOrd="0" destOrd="0" presId="urn:microsoft.com/office/officeart/2018/2/layout/IconLabelList"/>
    <dgm:cxn modelId="{5086BC0B-6994-4A9C-AF55-52D921CAE6BC}" type="presOf" srcId="{649DC83E-7D99-4864-BC0C-51DEE30EBD30}" destId="{8F1A43C4-AABF-4411-87B3-EA917372D56A}" srcOrd="0" destOrd="0" presId="urn:microsoft.com/office/officeart/2018/2/layout/IconLabelList"/>
    <dgm:cxn modelId="{7594DC0B-26B4-417A-887E-8E2BEF8B6545}" srcId="{768F480E-F7C2-437D-B5A2-475F30252AF7}" destId="{649DC83E-7D99-4864-BC0C-51DEE30EBD30}" srcOrd="5" destOrd="0" parTransId="{D9719E69-01C6-49DA-98EE-E8A20C61B8BE}" sibTransId="{40D41CDA-4680-4B0C-A91D-CAEDC156B277}"/>
    <dgm:cxn modelId="{DBE7E41A-CFD4-4DBF-9DCF-389C0DEDB8AE}" srcId="{768F480E-F7C2-437D-B5A2-475F30252AF7}" destId="{537BF474-D77B-4037-9B47-E4BE3B91C362}" srcOrd="4" destOrd="0" parTransId="{9A616946-1EDF-4028-B632-1DA0C5D621B9}" sibTransId="{F853B5AA-E1E1-401B-8FF3-8AD0FBBBDEAC}"/>
    <dgm:cxn modelId="{AC36151E-53AD-4327-8E56-2736599DE4F3}" type="presOf" srcId="{F5D95CE3-5B35-4A43-9BC5-407FC6C94137}" destId="{29910D3B-3910-4E22-A695-E70536F2D7D1}" srcOrd="0" destOrd="0" presId="urn:microsoft.com/office/officeart/2018/2/layout/IconLabelList"/>
    <dgm:cxn modelId="{A75CD33A-A97E-4A5C-A45F-BB568D897752}" srcId="{768F480E-F7C2-437D-B5A2-475F30252AF7}" destId="{F5D95CE3-5B35-4A43-9BC5-407FC6C94137}" srcOrd="2" destOrd="0" parTransId="{6DAC8109-4697-4D0E-8C05-0390F00FB085}" sibTransId="{5E20A23D-305A-4A90-AB61-C04BB72FDB25}"/>
    <dgm:cxn modelId="{A70D715F-65D6-4F1B-91A4-A5E2999FE44E}" type="presOf" srcId="{537BF474-D77B-4037-9B47-E4BE3B91C362}" destId="{B67FD281-53CC-4D94-92E5-B9B72ABE3870}" srcOrd="0" destOrd="0" presId="urn:microsoft.com/office/officeart/2018/2/layout/IconLabelList"/>
    <dgm:cxn modelId="{6D51C974-46ED-40CE-850A-9F6F72B38653}" srcId="{768F480E-F7C2-437D-B5A2-475F30252AF7}" destId="{4AA66B15-5205-4AA3-B599-14A92A4C5458}" srcOrd="1" destOrd="0" parTransId="{B0820F2A-D691-4B8A-9732-43A9C2C99E25}" sibTransId="{4768483C-0F28-48F3-A0AB-45C907BE86B4}"/>
    <dgm:cxn modelId="{E6519789-2485-4EC5-9A7A-8E4EBF1D3A21}" srcId="{768F480E-F7C2-437D-B5A2-475F30252AF7}" destId="{58EDC978-3202-496E-9537-EBFE917EB271}" srcOrd="0" destOrd="0" parTransId="{1789FD77-ABBA-4346-90AC-B47997AA93C2}" sibTransId="{2F801DA6-D6D2-4BCC-85E8-700822A35D4B}"/>
    <dgm:cxn modelId="{27459E95-8A2E-47ED-BB82-FAD1EE53DAF5}" type="presOf" srcId="{D638D52E-481F-4562-B28E-88F07F749F6C}" destId="{2078C1FD-2C6B-4C71-99FE-C16CCF7784DD}" srcOrd="0" destOrd="0" presId="urn:microsoft.com/office/officeart/2018/2/layout/IconLabelList"/>
    <dgm:cxn modelId="{810F0D9A-DFC8-405A-BF94-DE5AD7085D6E}" type="presOf" srcId="{4AA66B15-5205-4AA3-B599-14A92A4C5458}" destId="{C787E2B8-0297-4C8E-9C6F-D97E03D1DED9}" srcOrd="0" destOrd="0" presId="urn:microsoft.com/office/officeart/2018/2/layout/IconLabelList"/>
    <dgm:cxn modelId="{438923CD-E5EE-41BC-9436-7D66460266B2}" srcId="{768F480E-F7C2-437D-B5A2-475F30252AF7}" destId="{D638D52E-481F-4562-B28E-88F07F749F6C}" srcOrd="3" destOrd="0" parTransId="{E7422B96-DFFF-4137-8B43-C1F065462A7C}" sibTransId="{8774D480-5706-4AA2-BEAB-A2531789DF0D}"/>
    <dgm:cxn modelId="{2AFD23F3-5CF8-436B-B499-D2B9B536ECAB}" type="presOf" srcId="{768F480E-F7C2-437D-B5A2-475F30252AF7}" destId="{6F3EDC6B-D5D8-4D9D-87BD-E85EEB2D10BC}" srcOrd="0" destOrd="0" presId="urn:microsoft.com/office/officeart/2018/2/layout/IconLabelList"/>
    <dgm:cxn modelId="{2F9C831F-B373-4D2D-830F-CCB4F9ED12C5}" type="presParOf" srcId="{6F3EDC6B-D5D8-4D9D-87BD-E85EEB2D10BC}" destId="{8E298EDF-F935-4F14-BEF3-46E7E1DFC48F}" srcOrd="0" destOrd="0" presId="urn:microsoft.com/office/officeart/2018/2/layout/IconLabelList"/>
    <dgm:cxn modelId="{ADFA0CF6-6312-4896-9E6D-1D93BAFBCBBD}" type="presParOf" srcId="{8E298EDF-F935-4F14-BEF3-46E7E1DFC48F}" destId="{2492F2C0-B6ED-476D-943F-84D6F123F14B}" srcOrd="0" destOrd="0" presId="urn:microsoft.com/office/officeart/2018/2/layout/IconLabelList"/>
    <dgm:cxn modelId="{159D2B73-B4E5-44FA-950C-4F435881953A}" type="presParOf" srcId="{8E298EDF-F935-4F14-BEF3-46E7E1DFC48F}" destId="{DF7CDD92-050F-498F-AE5B-622201996DE3}" srcOrd="1" destOrd="0" presId="urn:microsoft.com/office/officeart/2018/2/layout/IconLabelList"/>
    <dgm:cxn modelId="{8B311B10-BC9D-49C6-AB55-F7C532424CC1}" type="presParOf" srcId="{8E298EDF-F935-4F14-BEF3-46E7E1DFC48F}" destId="{FA5CABDB-58B4-4DC8-9A7E-17FC5655B8BB}" srcOrd="2" destOrd="0" presId="urn:microsoft.com/office/officeart/2018/2/layout/IconLabelList"/>
    <dgm:cxn modelId="{3AA1E822-E82D-4037-8699-A6BA97DD3245}" type="presParOf" srcId="{6F3EDC6B-D5D8-4D9D-87BD-E85EEB2D10BC}" destId="{6BAFEEE8-68E4-4548-8B98-C7C48FBC3602}" srcOrd="1" destOrd="0" presId="urn:microsoft.com/office/officeart/2018/2/layout/IconLabelList"/>
    <dgm:cxn modelId="{0DA449A5-8A19-45DC-8EA5-DAB61F20DE7B}" type="presParOf" srcId="{6F3EDC6B-D5D8-4D9D-87BD-E85EEB2D10BC}" destId="{675B888A-41CC-4FFD-B01F-3B5B577BC080}" srcOrd="2" destOrd="0" presId="urn:microsoft.com/office/officeart/2018/2/layout/IconLabelList"/>
    <dgm:cxn modelId="{C47F27AF-48CC-4460-A768-37578DB5D77C}" type="presParOf" srcId="{675B888A-41CC-4FFD-B01F-3B5B577BC080}" destId="{61758A8B-1E36-4080-A8F6-A730AB6D0AD4}" srcOrd="0" destOrd="0" presId="urn:microsoft.com/office/officeart/2018/2/layout/IconLabelList"/>
    <dgm:cxn modelId="{01258AF1-60B0-4275-BEA6-217A8CC685FC}" type="presParOf" srcId="{675B888A-41CC-4FFD-B01F-3B5B577BC080}" destId="{BA7B826D-C22A-40C9-8D97-9894958CD405}" srcOrd="1" destOrd="0" presId="urn:microsoft.com/office/officeart/2018/2/layout/IconLabelList"/>
    <dgm:cxn modelId="{D7BC4BF1-ED6C-49BE-AD5F-129D925F00CF}" type="presParOf" srcId="{675B888A-41CC-4FFD-B01F-3B5B577BC080}" destId="{C787E2B8-0297-4C8E-9C6F-D97E03D1DED9}" srcOrd="2" destOrd="0" presId="urn:microsoft.com/office/officeart/2018/2/layout/IconLabelList"/>
    <dgm:cxn modelId="{DF970411-B395-462A-88E8-4227D58F81DC}" type="presParOf" srcId="{6F3EDC6B-D5D8-4D9D-87BD-E85EEB2D10BC}" destId="{A56AAA16-18D6-4016-B19A-878DD1BC0840}" srcOrd="3" destOrd="0" presId="urn:microsoft.com/office/officeart/2018/2/layout/IconLabelList"/>
    <dgm:cxn modelId="{B2E07472-A754-4243-BA96-C8B868B4761C}" type="presParOf" srcId="{6F3EDC6B-D5D8-4D9D-87BD-E85EEB2D10BC}" destId="{EEEEB599-B239-4D86-9557-12EE4B06C1D8}" srcOrd="4" destOrd="0" presId="urn:microsoft.com/office/officeart/2018/2/layout/IconLabelList"/>
    <dgm:cxn modelId="{A9A2D28F-6206-459E-9F15-3CDFAA72B573}" type="presParOf" srcId="{EEEEB599-B239-4D86-9557-12EE4B06C1D8}" destId="{7ACB90DC-850F-4F33-91A1-B28B169F56AA}" srcOrd="0" destOrd="0" presId="urn:microsoft.com/office/officeart/2018/2/layout/IconLabelList"/>
    <dgm:cxn modelId="{03BE57E0-5BE5-4C53-AF18-944B6625BAA7}" type="presParOf" srcId="{EEEEB599-B239-4D86-9557-12EE4B06C1D8}" destId="{1A8A66D3-F2B4-45BA-83FE-CFAC1095F591}" srcOrd="1" destOrd="0" presId="urn:microsoft.com/office/officeart/2018/2/layout/IconLabelList"/>
    <dgm:cxn modelId="{0AA813C5-D57C-43CE-939E-DE25C6D769F5}" type="presParOf" srcId="{EEEEB599-B239-4D86-9557-12EE4B06C1D8}" destId="{29910D3B-3910-4E22-A695-E70536F2D7D1}" srcOrd="2" destOrd="0" presId="urn:microsoft.com/office/officeart/2018/2/layout/IconLabelList"/>
    <dgm:cxn modelId="{E0250FC8-B23C-42F7-A9B4-ACE12EF19761}" type="presParOf" srcId="{6F3EDC6B-D5D8-4D9D-87BD-E85EEB2D10BC}" destId="{5251D088-A848-4F28-938E-FD74CB7DC8D6}" srcOrd="5" destOrd="0" presId="urn:microsoft.com/office/officeart/2018/2/layout/IconLabelList"/>
    <dgm:cxn modelId="{D6F2BCC5-4A8F-4380-BA91-E807F8779A7D}" type="presParOf" srcId="{6F3EDC6B-D5D8-4D9D-87BD-E85EEB2D10BC}" destId="{76852732-5041-4CB8-850F-73C3CF673655}" srcOrd="6" destOrd="0" presId="urn:microsoft.com/office/officeart/2018/2/layout/IconLabelList"/>
    <dgm:cxn modelId="{02E3961D-8292-4066-B0D6-A1C1E703707B}" type="presParOf" srcId="{76852732-5041-4CB8-850F-73C3CF673655}" destId="{FA63561A-0BD4-4D9A-9935-C31021C123F1}" srcOrd="0" destOrd="0" presId="urn:microsoft.com/office/officeart/2018/2/layout/IconLabelList"/>
    <dgm:cxn modelId="{A2600BA6-BFBE-4986-B752-3839E35E9B6A}" type="presParOf" srcId="{76852732-5041-4CB8-850F-73C3CF673655}" destId="{E1456C53-6A86-451D-8AE6-6EDFA96CB69A}" srcOrd="1" destOrd="0" presId="urn:microsoft.com/office/officeart/2018/2/layout/IconLabelList"/>
    <dgm:cxn modelId="{254BC16A-BCB0-4EB8-BA9F-58E9CBE6A97B}" type="presParOf" srcId="{76852732-5041-4CB8-850F-73C3CF673655}" destId="{2078C1FD-2C6B-4C71-99FE-C16CCF7784DD}" srcOrd="2" destOrd="0" presId="urn:microsoft.com/office/officeart/2018/2/layout/IconLabelList"/>
    <dgm:cxn modelId="{41580351-58EA-42B7-BD8D-9E0FCB9CCC58}" type="presParOf" srcId="{6F3EDC6B-D5D8-4D9D-87BD-E85EEB2D10BC}" destId="{D2EAB22D-396A-4E00-9AFF-46BDA728DF81}" srcOrd="7" destOrd="0" presId="urn:microsoft.com/office/officeart/2018/2/layout/IconLabelList"/>
    <dgm:cxn modelId="{DE81C900-1C07-4689-A790-043F5CAFC2BD}" type="presParOf" srcId="{6F3EDC6B-D5D8-4D9D-87BD-E85EEB2D10BC}" destId="{E8A304A3-078E-48C1-8E35-9F7D09B37FAF}" srcOrd="8" destOrd="0" presId="urn:microsoft.com/office/officeart/2018/2/layout/IconLabelList"/>
    <dgm:cxn modelId="{17E8EE38-210A-4EB6-8C51-ED3872C316AF}" type="presParOf" srcId="{E8A304A3-078E-48C1-8E35-9F7D09B37FAF}" destId="{CF9A4833-EDF5-4860-8E65-3ED32A6EC193}" srcOrd="0" destOrd="0" presId="urn:microsoft.com/office/officeart/2018/2/layout/IconLabelList"/>
    <dgm:cxn modelId="{29BAE19E-87C9-41C0-9A00-C5F7E120DED0}" type="presParOf" srcId="{E8A304A3-078E-48C1-8E35-9F7D09B37FAF}" destId="{B014B48B-3334-4E11-B701-7C1FD0A64DBF}" srcOrd="1" destOrd="0" presId="urn:microsoft.com/office/officeart/2018/2/layout/IconLabelList"/>
    <dgm:cxn modelId="{4253A3FF-B381-462B-A9A0-B8EA9D312B68}" type="presParOf" srcId="{E8A304A3-078E-48C1-8E35-9F7D09B37FAF}" destId="{B67FD281-53CC-4D94-92E5-B9B72ABE3870}" srcOrd="2" destOrd="0" presId="urn:microsoft.com/office/officeart/2018/2/layout/IconLabelList"/>
    <dgm:cxn modelId="{D7C3039C-2C19-4324-95E0-935286935652}" type="presParOf" srcId="{6F3EDC6B-D5D8-4D9D-87BD-E85EEB2D10BC}" destId="{8E84A707-4A52-453E-A68A-96B64D620541}" srcOrd="9" destOrd="0" presId="urn:microsoft.com/office/officeart/2018/2/layout/IconLabelList"/>
    <dgm:cxn modelId="{1C5C733F-6E3A-4B3B-A270-F349D24128A4}" type="presParOf" srcId="{6F3EDC6B-D5D8-4D9D-87BD-E85EEB2D10BC}" destId="{49469FD9-3EBF-4566-85D1-52D98438F5D4}" srcOrd="10" destOrd="0" presId="urn:microsoft.com/office/officeart/2018/2/layout/IconLabelList"/>
    <dgm:cxn modelId="{A83E95D2-E8AB-4DEA-9626-A18DBA6AF141}" type="presParOf" srcId="{49469FD9-3EBF-4566-85D1-52D98438F5D4}" destId="{36A619CA-AC0E-4542-B894-CD975F86793B}" srcOrd="0" destOrd="0" presId="urn:microsoft.com/office/officeart/2018/2/layout/IconLabelList"/>
    <dgm:cxn modelId="{67252444-AF64-49E5-B4C7-8911FDEA314A}" type="presParOf" srcId="{49469FD9-3EBF-4566-85D1-52D98438F5D4}" destId="{80C884F8-A588-4EDC-AE1E-57CE2053991A}" srcOrd="1" destOrd="0" presId="urn:microsoft.com/office/officeart/2018/2/layout/IconLabelList"/>
    <dgm:cxn modelId="{67882E69-441E-4CC9-AB5A-488D58EEA378}" type="presParOf" srcId="{49469FD9-3EBF-4566-85D1-52D98438F5D4}" destId="{8F1A43C4-AABF-4411-87B3-EA917372D56A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1A6D247-80A4-4A4E-9FA6-73C31CBDE68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A8AA77CA-DC64-4210-A7B2-46773B05279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Sycamore is built on a stable financial foundation supported by local business activity</a:t>
          </a:r>
        </a:p>
      </dgm:t>
    </dgm:pt>
    <dgm:pt modelId="{4165F66F-A4D8-4094-853C-9C5CCC122800}" type="parTrans" cxnId="{F0DD6943-C144-48D6-B27E-67CFDA0365BD}">
      <dgm:prSet/>
      <dgm:spPr/>
      <dgm:t>
        <a:bodyPr/>
        <a:lstStyle/>
        <a:p>
          <a:endParaRPr lang="en-US"/>
        </a:p>
      </dgm:t>
    </dgm:pt>
    <dgm:pt modelId="{DB543FBD-B5C7-418B-98B7-34019070CECE}" type="sibTrans" cxnId="{F0DD6943-C144-48D6-B27E-67CFDA0365BD}">
      <dgm:prSet/>
      <dgm:spPr/>
      <dgm:t>
        <a:bodyPr/>
        <a:lstStyle/>
        <a:p>
          <a:endParaRPr lang="en-US"/>
        </a:p>
      </dgm:t>
    </dgm:pt>
    <dgm:pt modelId="{8705001A-16F6-4A49-81CC-A92F7EB193C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 City focuses on infrastructure, public safety, and reliable services that support business growth</a:t>
          </a:r>
        </a:p>
      </dgm:t>
    </dgm:pt>
    <dgm:pt modelId="{7C5BFF5E-585A-48C6-BE17-F226AAE30E30}" type="parTrans" cxnId="{8A5F34CB-1754-42C1-99FB-4843AA898894}">
      <dgm:prSet/>
      <dgm:spPr/>
      <dgm:t>
        <a:bodyPr/>
        <a:lstStyle/>
        <a:p>
          <a:endParaRPr lang="en-US"/>
        </a:p>
      </dgm:t>
    </dgm:pt>
    <dgm:pt modelId="{E9989F52-F855-4C5D-B037-81728E25935C}" type="sibTrans" cxnId="{8A5F34CB-1754-42C1-99FB-4843AA898894}">
      <dgm:prSet/>
      <dgm:spPr/>
      <dgm:t>
        <a:bodyPr/>
        <a:lstStyle/>
        <a:p>
          <a:endParaRPr lang="en-US"/>
        </a:p>
      </dgm:t>
    </dgm:pt>
    <dgm:pt modelId="{05C03616-5FB3-4BF7-B81B-51D97C2D328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Our goal is long-term stability, responsible management, and steady economic growth</a:t>
          </a:r>
        </a:p>
      </dgm:t>
    </dgm:pt>
    <dgm:pt modelId="{02E7D7B9-411E-4368-BD66-079AC9E73E60}" type="parTrans" cxnId="{678AFDE0-FC37-4AC8-9576-7C2FB43063AF}">
      <dgm:prSet/>
      <dgm:spPr/>
      <dgm:t>
        <a:bodyPr/>
        <a:lstStyle/>
        <a:p>
          <a:endParaRPr lang="en-US"/>
        </a:p>
      </dgm:t>
    </dgm:pt>
    <dgm:pt modelId="{0A57FEF1-B96E-41C0-811F-BCA5FCDB0274}" type="sibTrans" cxnId="{678AFDE0-FC37-4AC8-9576-7C2FB43063AF}">
      <dgm:prSet/>
      <dgm:spPr/>
      <dgm:t>
        <a:bodyPr/>
        <a:lstStyle/>
        <a:p>
          <a:endParaRPr lang="en-US"/>
        </a:p>
      </dgm:t>
    </dgm:pt>
    <dgm:pt modelId="{88AEC97C-E6C9-4BE1-908B-C4B09FAEE399}" type="pres">
      <dgm:prSet presAssocID="{E1A6D247-80A4-4A4E-9FA6-73C31CBDE68A}" presName="root" presStyleCnt="0">
        <dgm:presLayoutVars>
          <dgm:dir/>
          <dgm:resizeHandles val="exact"/>
        </dgm:presLayoutVars>
      </dgm:prSet>
      <dgm:spPr/>
    </dgm:pt>
    <dgm:pt modelId="{6476053C-673B-4372-A520-5E2F5DBF72F1}" type="pres">
      <dgm:prSet presAssocID="{A8AA77CA-DC64-4210-A7B2-46773B05279E}" presName="compNode" presStyleCnt="0"/>
      <dgm:spPr/>
    </dgm:pt>
    <dgm:pt modelId="{195148A5-7128-428F-971D-63DD5F4151C2}" type="pres">
      <dgm:prSet presAssocID="{A8AA77CA-DC64-4210-A7B2-46773B05279E}" presName="bgRect" presStyleLbl="bgShp" presStyleIdx="0" presStyleCnt="3"/>
      <dgm:spPr>
        <a:solidFill>
          <a:schemeClr val="tx2">
            <a:lumMod val="90000"/>
            <a:lumOff val="10000"/>
          </a:schemeClr>
        </a:solidFill>
      </dgm:spPr>
    </dgm:pt>
    <dgm:pt modelId="{C02201EB-8C17-4621-AF48-67EFAFA5C9F5}" type="pres">
      <dgm:prSet presAssocID="{A8AA77CA-DC64-4210-A7B2-46773B05279E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56D99317-3C89-4CAD-9A47-47831A18B542}" type="pres">
      <dgm:prSet presAssocID="{A8AA77CA-DC64-4210-A7B2-46773B05279E}" presName="spaceRect" presStyleCnt="0"/>
      <dgm:spPr/>
    </dgm:pt>
    <dgm:pt modelId="{F418B154-1358-47F7-B636-DD27F0529513}" type="pres">
      <dgm:prSet presAssocID="{A8AA77CA-DC64-4210-A7B2-46773B05279E}" presName="parTx" presStyleLbl="revTx" presStyleIdx="0" presStyleCnt="3">
        <dgm:presLayoutVars>
          <dgm:chMax val="0"/>
          <dgm:chPref val="0"/>
        </dgm:presLayoutVars>
      </dgm:prSet>
      <dgm:spPr/>
    </dgm:pt>
    <dgm:pt modelId="{2D6FD09D-31A0-4539-9F2C-6314968A8D6D}" type="pres">
      <dgm:prSet presAssocID="{DB543FBD-B5C7-418B-98B7-34019070CECE}" presName="sibTrans" presStyleCnt="0"/>
      <dgm:spPr/>
    </dgm:pt>
    <dgm:pt modelId="{2D537DCB-533A-483F-AF29-8E0BD3E4DC64}" type="pres">
      <dgm:prSet presAssocID="{8705001A-16F6-4A49-81CC-A92F7EB193CC}" presName="compNode" presStyleCnt="0"/>
      <dgm:spPr/>
    </dgm:pt>
    <dgm:pt modelId="{56E40C24-E8D5-4AAA-AC50-3CC70EC103B6}" type="pres">
      <dgm:prSet presAssocID="{8705001A-16F6-4A49-81CC-A92F7EB193CC}" presName="bgRect" presStyleLbl="bgShp" presStyleIdx="1" presStyleCnt="3"/>
      <dgm:spPr>
        <a:solidFill>
          <a:schemeClr val="tx2">
            <a:lumMod val="90000"/>
            <a:lumOff val="10000"/>
          </a:schemeClr>
        </a:solidFill>
      </dgm:spPr>
    </dgm:pt>
    <dgm:pt modelId="{0B3B42BA-CE4F-497F-89E8-1B7EFCA3C06B}" type="pres">
      <dgm:prSet presAssocID="{8705001A-16F6-4A49-81CC-A92F7EB193CC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BE05BD78-A98C-4F15-9925-CE3316DE30AA}" type="pres">
      <dgm:prSet presAssocID="{8705001A-16F6-4A49-81CC-A92F7EB193CC}" presName="spaceRect" presStyleCnt="0"/>
      <dgm:spPr/>
    </dgm:pt>
    <dgm:pt modelId="{1E5B0E2F-6679-400B-854B-060D667DC83D}" type="pres">
      <dgm:prSet presAssocID="{8705001A-16F6-4A49-81CC-A92F7EB193CC}" presName="parTx" presStyleLbl="revTx" presStyleIdx="1" presStyleCnt="3">
        <dgm:presLayoutVars>
          <dgm:chMax val="0"/>
          <dgm:chPref val="0"/>
        </dgm:presLayoutVars>
      </dgm:prSet>
      <dgm:spPr/>
    </dgm:pt>
    <dgm:pt modelId="{1E2C68FA-34B7-49CC-AB91-B349824D1470}" type="pres">
      <dgm:prSet presAssocID="{E9989F52-F855-4C5D-B037-81728E25935C}" presName="sibTrans" presStyleCnt="0"/>
      <dgm:spPr/>
    </dgm:pt>
    <dgm:pt modelId="{EAB688EB-E379-41F1-82A4-EFF822E579BB}" type="pres">
      <dgm:prSet presAssocID="{05C03616-5FB3-4BF7-B81B-51D97C2D3281}" presName="compNode" presStyleCnt="0"/>
      <dgm:spPr/>
    </dgm:pt>
    <dgm:pt modelId="{2C41B811-D72C-477D-B70F-9A8D8F3329DC}" type="pres">
      <dgm:prSet presAssocID="{05C03616-5FB3-4BF7-B81B-51D97C2D3281}" presName="bgRect" presStyleLbl="bgShp" presStyleIdx="2" presStyleCnt="3"/>
      <dgm:spPr>
        <a:solidFill>
          <a:schemeClr val="tx2">
            <a:lumMod val="90000"/>
            <a:lumOff val="10000"/>
          </a:schemeClr>
        </a:solidFill>
      </dgm:spPr>
    </dgm:pt>
    <dgm:pt modelId="{5EA153A3-B0A7-432B-B605-241F4113A8D2}" type="pres">
      <dgm:prSet presAssocID="{05C03616-5FB3-4BF7-B81B-51D97C2D3281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7A71C2BA-52B7-4268-A877-556FB9E1818C}" type="pres">
      <dgm:prSet presAssocID="{05C03616-5FB3-4BF7-B81B-51D97C2D3281}" presName="spaceRect" presStyleCnt="0"/>
      <dgm:spPr/>
    </dgm:pt>
    <dgm:pt modelId="{0119199F-74C4-4CAA-9D54-5FF05BCC23C4}" type="pres">
      <dgm:prSet presAssocID="{05C03616-5FB3-4BF7-B81B-51D97C2D328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E03FD0C-9664-4A6B-861D-6126A94F0486}" type="presOf" srcId="{05C03616-5FB3-4BF7-B81B-51D97C2D3281}" destId="{0119199F-74C4-4CAA-9D54-5FF05BCC23C4}" srcOrd="0" destOrd="0" presId="urn:microsoft.com/office/officeart/2018/2/layout/IconVerticalSolidList"/>
    <dgm:cxn modelId="{3A093D19-A379-4A69-9B2B-176979706A3D}" type="presOf" srcId="{A8AA77CA-DC64-4210-A7B2-46773B05279E}" destId="{F418B154-1358-47F7-B636-DD27F0529513}" srcOrd="0" destOrd="0" presId="urn:microsoft.com/office/officeart/2018/2/layout/IconVerticalSolidList"/>
    <dgm:cxn modelId="{0A90D438-79B3-40D3-8BAD-03B2403B8AC8}" type="presOf" srcId="{8705001A-16F6-4A49-81CC-A92F7EB193CC}" destId="{1E5B0E2F-6679-400B-854B-060D667DC83D}" srcOrd="0" destOrd="0" presId="urn:microsoft.com/office/officeart/2018/2/layout/IconVerticalSolidList"/>
    <dgm:cxn modelId="{F0DD6943-C144-48D6-B27E-67CFDA0365BD}" srcId="{E1A6D247-80A4-4A4E-9FA6-73C31CBDE68A}" destId="{A8AA77CA-DC64-4210-A7B2-46773B05279E}" srcOrd="0" destOrd="0" parTransId="{4165F66F-A4D8-4094-853C-9C5CCC122800}" sibTransId="{DB543FBD-B5C7-418B-98B7-34019070CECE}"/>
    <dgm:cxn modelId="{8F93879B-6596-4159-8C1A-AAA71E54F36C}" type="presOf" srcId="{E1A6D247-80A4-4A4E-9FA6-73C31CBDE68A}" destId="{88AEC97C-E6C9-4BE1-908B-C4B09FAEE399}" srcOrd="0" destOrd="0" presId="urn:microsoft.com/office/officeart/2018/2/layout/IconVerticalSolidList"/>
    <dgm:cxn modelId="{8A5F34CB-1754-42C1-99FB-4843AA898894}" srcId="{E1A6D247-80A4-4A4E-9FA6-73C31CBDE68A}" destId="{8705001A-16F6-4A49-81CC-A92F7EB193CC}" srcOrd="1" destOrd="0" parTransId="{7C5BFF5E-585A-48C6-BE17-F226AAE30E30}" sibTransId="{E9989F52-F855-4C5D-B037-81728E25935C}"/>
    <dgm:cxn modelId="{678AFDE0-FC37-4AC8-9576-7C2FB43063AF}" srcId="{E1A6D247-80A4-4A4E-9FA6-73C31CBDE68A}" destId="{05C03616-5FB3-4BF7-B81B-51D97C2D3281}" srcOrd="2" destOrd="0" parTransId="{02E7D7B9-411E-4368-BD66-079AC9E73E60}" sibTransId="{0A57FEF1-B96E-41C0-811F-BCA5FCDB0274}"/>
    <dgm:cxn modelId="{E9DE3028-684B-4597-B38D-7AB9AE58ADCA}" type="presParOf" srcId="{88AEC97C-E6C9-4BE1-908B-C4B09FAEE399}" destId="{6476053C-673B-4372-A520-5E2F5DBF72F1}" srcOrd="0" destOrd="0" presId="urn:microsoft.com/office/officeart/2018/2/layout/IconVerticalSolidList"/>
    <dgm:cxn modelId="{996B6089-3FCE-4C06-B2BD-609EFE4AD105}" type="presParOf" srcId="{6476053C-673B-4372-A520-5E2F5DBF72F1}" destId="{195148A5-7128-428F-971D-63DD5F4151C2}" srcOrd="0" destOrd="0" presId="urn:microsoft.com/office/officeart/2018/2/layout/IconVerticalSolidList"/>
    <dgm:cxn modelId="{383FA5EA-D542-4578-A113-180775A307A1}" type="presParOf" srcId="{6476053C-673B-4372-A520-5E2F5DBF72F1}" destId="{C02201EB-8C17-4621-AF48-67EFAFA5C9F5}" srcOrd="1" destOrd="0" presId="urn:microsoft.com/office/officeart/2018/2/layout/IconVerticalSolidList"/>
    <dgm:cxn modelId="{AD3A72CE-2A1C-457A-B39C-A4EDFA6E75B7}" type="presParOf" srcId="{6476053C-673B-4372-A520-5E2F5DBF72F1}" destId="{56D99317-3C89-4CAD-9A47-47831A18B542}" srcOrd="2" destOrd="0" presId="urn:microsoft.com/office/officeart/2018/2/layout/IconVerticalSolidList"/>
    <dgm:cxn modelId="{D39A817C-EEF3-4795-87E6-B2A1F10108B7}" type="presParOf" srcId="{6476053C-673B-4372-A520-5E2F5DBF72F1}" destId="{F418B154-1358-47F7-B636-DD27F0529513}" srcOrd="3" destOrd="0" presId="urn:microsoft.com/office/officeart/2018/2/layout/IconVerticalSolidList"/>
    <dgm:cxn modelId="{D3FD29F7-ABC4-4DB3-AB07-CA78F41C4F6B}" type="presParOf" srcId="{88AEC97C-E6C9-4BE1-908B-C4B09FAEE399}" destId="{2D6FD09D-31A0-4539-9F2C-6314968A8D6D}" srcOrd="1" destOrd="0" presId="urn:microsoft.com/office/officeart/2018/2/layout/IconVerticalSolidList"/>
    <dgm:cxn modelId="{5D6852CD-F399-43B3-9827-DC5D6FAD2C45}" type="presParOf" srcId="{88AEC97C-E6C9-4BE1-908B-C4B09FAEE399}" destId="{2D537DCB-533A-483F-AF29-8E0BD3E4DC64}" srcOrd="2" destOrd="0" presId="urn:microsoft.com/office/officeart/2018/2/layout/IconVerticalSolidList"/>
    <dgm:cxn modelId="{59064EAB-F9BA-46FB-A5DB-B1BD1ACD0A38}" type="presParOf" srcId="{2D537DCB-533A-483F-AF29-8E0BD3E4DC64}" destId="{56E40C24-E8D5-4AAA-AC50-3CC70EC103B6}" srcOrd="0" destOrd="0" presId="urn:microsoft.com/office/officeart/2018/2/layout/IconVerticalSolidList"/>
    <dgm:cxn modelId="{4AD5823F-F45B-4BC2-AC5B-2E21F6510FED}" type="presParOf" srcId="{2D537DCB-533A-483F-AF29-8E0BD3E4DC64}" destId="{0B3B42BA-CE4F-497F-89E8-1B7EFCA3C06B}" srcOrd="1" destOrd="0" presId="urn:microsoft.com/office/officeart/2018/2/layout/IconVerticalSolidList"/>
    <dgm:cxn modelId="{C8C37BA5-0C26-43E9-8869-2757DA4A5A84}" type="presParOf" srcId="{2D537DCB-533A-483F-AF29-8E0BD3E4DC64}" destId="{BE05BD78-A98C-4F15-9925-CE3316DE30AA}" srcOrd="2" destOrd="0" presId="urn:microsoft.com/office/officeart/2018/2/layout/IconVerticalSolidList"/>
    <dgm:cxn modelId="{6AE1BB58-95C8-4037-8621-82DC4C19F70D}" type="presParOf" srcId="{2D537DCB-533A-483F-AF29-8E0BD3E4DC64}" destId="{1E5B0E2F-6679-400B-854B-060D667DC83D}" srcOrd="3" destOrd="0" presId="urn:microsoft.com/office/officeart/2018/2/layout/IconVerticalSolidList"/>
    <dgm:cxn modelId="{2B83E9F1-D17C-42DD-A29A-30607121828B}" type="presParOf" srcId="{88AEC97C-E6C9-4BE1-908B-C4B09FAEE399}" destId="{1E2C68FA-34B7-49CC-AB91-B349824D1470}" srcOrd="3" destOrd="0" presId="urn:microsoft.com/office/officeart/2018/2/layout/IconVerticalSolidList"/>
    <dgm:cxn modelId="{48D47B15-1159-4D71-8E40-D08BD0F3F29A}" type="presParOf" srcId="{88AEC97C-E6C9-4BE1-908B-C4B09FAEE399}" destId="{EAB688EB-E379-41F1-82A4-EFF822E579BB}" srcOrd="4" destOrd="0" presId="urn:microsoft.com/office/officeart/2018/2/layout/IconVerticalSolidList"/>
    <dgm:cxn modelId="{2097A901-A41C-41F7-8D77-5D79494E0E9A}" type="presParOf" srcId="{EAB688EB-E379-41F1-82A4-EFF822E579BB}" destId="{2C41B811-D72C-477D-B70F-9A8D8F3329DC}" srcOrd="0" destOrd="0" presId="urn:microsoft.com/office/officeart/2018/2/layout/IconVerticalSolidList"/>
    <dgm:cxn modelId="{E263ACF7-2934-436D-91BE-20C3AEF5988E}" type="presParOf" srcId="{EAB688EB-E379-41F1-82A4-EFF822E579BB}" destId="{5EA153A3-B0A7-432B-B605-241F4113A8D2}" srcOrd="1" destOrd="0" presId="urn:microsoft.com/office/officeart/2018/2/layout/IconVerticalSolidList"/>
    <dgm:cxn modelId="{E3D2FFB6-D73B-4006-A437-D0B05DFC96D4}" type="presParOf" srcId="{EAB688EB-E379-41F1-82A4-EFF822E579BB}" destId="{7A71C2BA-52B7-4268-A877-556FB9E1818C}" srcOrd="2" destOrd="0" presId="urn:microsoft.com/office/officeart/2018/2/layout/IconVerticalSolidList"/>
    <dgm:cxn modelId="{65CB06C7-3EAC-4FFA-B3C4-53A1E3290930}" type="presParOf" srcId="{EAB688EB-E379-41F1-82A4-EFF822E579BB}" destId="{0119199F-74C4-4CAA-9D54-5FF05BCC23C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EFB0E1-1AE2-4A30-8667-08604064474C}">
      <dsp:nvSpPr>
        <dsp:cNvPr id="0" name=""/>
        <dsp:cNvSpPr/>
      </dsp:nvSpPr>
      <dsp:spPr>
        <a:xfrm>
          <a:off x="507362" y="503250"/>
          <a:ext cx="810000" cy="81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D53657-9D3F-4E5A-9BB7-42B44CC5EC74}">
      <dsp:nvSpPr>
        <dsp:cNvPr id="0" name=""/>
        <dsp:cNvSpPr/>
      </dsp:nvSpPr>
      <dsp:spPr>
        <a:xfrm>
          <a:off x="12362" y="1621193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Long Term Financial Stability</a:t>
          </a:r>
        </a:p>
      </dsp:txBody>
      <dsp:txXfrm>
        <a:off x="12362" y="1621193"/>
        <a:ext cx="1800000" cy="720000"/>
      </dsp:txXfrm>
    </dsp:sp>
    <dsp:sp modelId="{F03E9062-310B-4618-8CDB-F99022F6FA79}">
      <dsp:nvSpPr>
        <dsp:cNvPr id="0" name=""/>
        <dsp:cNvSpPr/>
      </dsp:nvSpPr>
      <dsp:spPr>
        <a:xfrm>
          <a:off x="2622362" y="503250"/>
          <a:ext cx="810000" cy="81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6FBE78-7065-400D-BCD5-AB6C7B4B9E45}">
      <dsp:nvSpPr>
        <dsp:cNvPr id="0" name=""/>
        <dsp:cNvSpPr/>
      </dsp:nvSpPr>
      <dsp:spPr>
        <a:xfrm>
          <a:off x="2127362" y="1621193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Public Safety</a:t>
          </a:r>
        </a:p>
      </dsp:txBody>
      <dsp:txXfrm>
        <a:off x="2127362" y="1621193"/>
        <a:ext cx="1800000" cy="720000"/>
      </dsp:txXfrm>
    </dsp:sp>
    <dsp:sp modelId="{9733E971-3C3F-41C2-A72E-2B4FC5B15456}">
      <dsp:nvSpPr>
        <dsp:cNvPr id="0" name=""/>
        <dsp:cNvSpPr/>
      </dsp:nvSpPr>
      <dsp:spPr>
        <a:xfrm>
          <a:off x="4737362" y="503250"/>
          <a:ext cx="810000" cy="81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45609-E114-43D1-A4F8-E754A97ADD3C}">
      <dsp:nvSpPr>
        <dsp:cNvPr id="0" name=""/>
        <dsp:cNvSpPr/>
      </dsp:nvSpPr>
      <dsp:spPr>
        <a:xfrm>
          <a:off x="4242362" y="1621193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Capital Infrastructure</a:t>
          </a:r>
        </a:p>
      </dsp:txBody>
      <dsp:txXfrm>
        <a:off x="4242362" y="1621193"/>
        <a:ext cx="1800000" cy="720000"/>
      </dsp:txXfrm>
    </dsp:sp>
    <dsp:sp modelId="{CC0B7277-A080-41FF-9DCA-6FE560AF6E2F}">
      <dsp:nvSpPr>
        <dsp:cNvPr id="0" name=""/>
        <dsp:cNvSpPr/>
      </dsp:nvSpPr>
      <dsp:spPr>
        <a:xfrm>
          <a:off x="507362" y="2791193"/>
          <a:ext cx="810000" cy="81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043A26-A75A-4423-A8DD-8C57B3815572}">
      <dsp:nvSpPr>
        <dsp:cNvPr id="0" name=""/>
        <dsp:cNvSpPr/>
      </dsp:nvSpPr>
      <dsp:spPr>
        <a:xfrm>
          <a:off x="12362" y="3909136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Economic Development</a:t>
          </a:r>
        </a:p>
      </dsp:txBody>
      <dsp:txXfrm>
        <a:off x="12362" y="3909136"/>
        <a:ext cx="1800000" cy="720000"/>
      </dsp:txXfrm>
    </dsp:sp>
    <dsp:sp modelId="{55D279D0-C487-4FD2-A001-62338732FC01}">
      <dsp:nvSpPr>
        <dsp:cNvPr id="0" name=""/>
        <dsp:cNvSpPr/>
      </dsp:nvSpPr>
      <dsp:spPr>
        <a:xfrm>
          <a:off x="2622362" y="2791193"/>
          <a:ext cx="810000" cy="81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CF891B-11CA-48AC-BAB8-E6CA3A1D4DFF}">
      <dsp:nvSpPr>
        <dsp:cNvPr id="0" name=""/>
        <dsp:cNvSpPr/>
      </dsp:nvSpPr>
      <dsp:spPr>
        <a:xfrm>
          <a:off x="2127362" y="3909136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Technology Improvements</a:t>
          </a:r>
        </a:p>
      </dsp:txBody>
      <dsp:txXfrm>
        <a:off x="2127362" y="3909136"/>
        <a:ext cx="1800000" cy="720000"/>
      </dsp:txXfrm>
    </dsp:sp>
    <dsp:sp modelId="{CAC90EB3-2E3C-4F87-8B2E-07C0746813E6}">
      <dsp:nvSpPr>
        <dsp:cNvPr id="0" name=""/>
        <dsp:cNvSpPr/>
      </dsp:nvSpPr>
      <dsp:spPr>
        <a:xfrm>
          <a:off x="4737362" y="2791193"/>
          <a:ext cx="810000" cy="81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8DA283-D7F1-4E91-8BC4-BA6D97488B95}">
      <dsp:nvSpPr>
        <dsp:cNvPr id="0" name=""/>
        <dsp:cNvSpPr/>
      </dsp:nvSpPr>
      <dsp:spPr>
        <a:xfrm>
          <a:off x="4242362" y="3909136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Community Engagement </a:t>
          </a:r>
        </a:p>
      </dsp:txBody>
      <dsp:txXfrm>
        <a:off x="4242362" y="3909136"/>
        <a:ext cx="18000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0D2379-5E9E-4E52-B7E3-8339D4D83316}">
      <dsp:nvSpPr>
        <dsp:cNvPr id="0" name=""/>
        <dsp:cNvSpPr/>
      </dsp:nvSpPr>
      <dsp:spPr>
        <a:xfrm>
          <a:off x="0" y="52417"/>
          <a:ext cx="9872663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/>
            <a:t>Seven businesses generate 20% of the City’s revenue</a:t>
          </a:r>
          <a:endParaRPr lang="en-US" sz="3300" kern="1200"/>
        </a:p>
      </dsp:txBody>
      <dsp:txXfrm>
        <a:off x="38638" y="91055"/>
        <a:ext cx="9795387" cy="714229"/>
      </dsp:txXfrm>
    </dsp:sp>
    <dsp:sp modelId="{60B74892-0163-4261-911D-C1EF0B64BC64}">
      <dsp:nvSpPr>
        <dsp:cNvPr id="0" name=""/>
        <dsp:cNvSpPr/>
      </dsp:nvSpPr>
      <dsp:spPr>
        <a:xfrm>
          <a:off x="0" y="843922"/>
          <a:ext cx="9872663" cy="3142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3457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r>
            <a:rPr lang="en-US" sz="2600" b="1" kern="1200"/>
            <a:t> Menards</a:t>
          </a: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r>
            <a:rPr lang="en-US" sz="2600" b="1" kern="1200"/>
            <a:t> Meijer</a:t>
          </a: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r>
            <a:rPr lang="en-US" sz="2600" b="1" kern="1200"/>
            <a:t> Kunes Dealerships</a:t>
          </a: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r>
            <a:rPr lang="en-US" sz="2600" b="1" kern="1200"/>
            <a:t> Chevy Dealership</a:t>
          </a: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r>
            <a:rPr lang="en-US" sz="2600" b="1" kern="1200"/>
            <a:t> Farm &amp; Fleet</a:t>
          </a: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r>
            <a:rPr lang="en-US" sz="2600" b="1" kern="1200"/>
            <a:t> Hy-Vee</a:t>
          </a: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r>
            <a:rPr lang="en-US" sz="2600" b="1" kern="1200"/>
            <a:t> Walgreens</a:t>
          </a:r>
          <a:endParaRPr lang="en-US" sz="2600" kern="1200"/>
        </a:p>
      </dsp:txBody>
      <dsp:txXfrm>
        <a:off x="0" y="843922"/>
        <a:ext cx="9872663" cy="31422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86438E-E3D6-4568-A46E-F1BEF074453A}">
      <dsp:nvSpPr>
        <dsp:cNvPr id="0" name=""/>
        <dsp:cNvSpPr/>
      </dsp:nvSpPr>
      <dsp:spPr>
        <a:xfrm>
          <a:off x="0" y="281463"/>
          <a:ext cx="11437494" cy="772200"/>
        </a:xfrm>
        <a:prstGeom prst="roundRect">
          <a:avLst/>
        </a:prstGeom>
        <a:solidFill>
          <a:srgbClr val="002060"/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City’s Core Services</a:t>
          </a:r>
          <a:r>
            <a:rPr lang="en-US" sz="3300" kern="120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– </a:t>
          </a:r>
          <a:r>
            <a:rPr lang="en-US" sz="3300" b="1" kern="120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90% of Budget (104 employees)</a:t>
          </a:r>
          <a:endParaRPr lang="en-US" sz="3300" kern="1200">
            <a:solidFill>
              <a:sysClr val="window" lastClr="FFFFFF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7696" y="319159"/>
        <a:ext cx="11362102" cy="696808"/>
      </dsp:txXfrm>
    </dsp:sp>
    <dsp:sp modelId="{3D7CAE9B-27DE-442E-8817-EDDEC14C5365}">
      <dsp:nvSpPr>
        <dsp:cNvPr id="0" name=""/>
        <dsp:cNvSpPr/>
      </dsp:nvSpPr>
      <dsp:spPr>
        <a:xfrm>
          <a:off x="0" y="1053663"/>
          <a:ext cx="11437494" cy="1707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3140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Police – 30% </a:t>
          </a:r>
          <a:r>
            <a:rPr lang="en-US" sz="2600" b="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(38.5 Employees) 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Fire – 31% (33 Employees) 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Public Works – 24% (13.5 Public Works &amp; 12 Water &amp; Sewer Employees)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Community Development / Engineering – 5% (7 Employees) </a:t>
          </a:r>
        </a:p>
      </dsp:txBody>
      <dsp:txXfrm>
        <a:off x="0" y="1053663"/>
        <a:ext cx="11437494" cy="1707750"/>
      </dsp:txXfrm>
    </dsp:sp>
    <dsp:sp modelId="{757892F9-7BA4-44BC-BB5D-BE4C2F649E70}">
      <dsp:nvSpPr>
        <dsp:cNvPr id="0" name=""/>
        <dsp:cNvSpPr/>
      </dsp:nvSpPr>
      <dsp:spPr>
        <a:xfrm>
          <a:off x="0" y="2761413"/>
          <a:ext cx="11437494" cy="772200"/>
        </a:xfrm>
        <a:prstGeom prst="roundRect">
          <a:avLst/>
        </a:prstGeom>
        <a:solidFill>
          <a:srgbClr val="002060"/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City’s Support Services – 10% of Budget (10 employees)</a:t>
          </a:r>
          <a:endParaRPr lang="en-US" sz="3300" kern="1200">
            <a:solidFill>
              <a:sysClr val="window" lastClr="FFFFFF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7696" y="2799109"/>
        <a:ext cx="11362102" cy="696808"/>
      </dsp:txXfrm>
    </dsp:sp>
    <dsp:sp modelId="{A7C48814-CB17-41DE-8818-CEA906B7453B}">
      <dsp:nvSpPr>
        <dsp:cNvPr id="0" name=""/>
        <dsp:cNvSpPr/>
      </dsp:nvSpPr>
      <dsp:spPr>
        <a:xfrm>
          <a:off x="0" y="3533613"/>
          <a:ext cx="11437494" cy="2390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3140" tIns="41910" rIns="234696" bIns="4191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2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 Mayor &amp; City Council (9 Elected Officials)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2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 City Clerk (1 Elected Official and 1 Employee)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2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 Human Resources (2 Employees)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2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 Finance Department (4 Employees)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2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 Contracted Legal Services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2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 City Manager’s Office (2 Employees) </a:t>
          </a:r>
        </a:p>
      </dsp:txBody>
      <dsp:txXfrm>
        <a:off x="0" y="3533613"/>
        <a:ext cx="11437494" cy="23908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FB759A-2EC5-42F4-966E-EEF738A9CB95}">
      <dsp:nvSpPr>
        <dsp:cNvPr id="0" name=""/>
        <dsp:cNvSpPr/>
      </dsp:nvSpPr>
      <dsp:spPr>
        <a:xfrm>
          <a:off x="0" y="0"/>
          <a:ext cx="716230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09F1FF-9166-4985-9CE4-433B231CC048}">
      <dsp:nvSpPr>
        <dsp:cNvPr id="0" name=""/>
        <dsp:cNvSpPr/>
      </dsp:nvSpPr>
      <dsp:spPr>
        <a:xfrm>
          <a:off x="0" y="0"/>
          <a:ext cx="7162305" cy="1116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Roads - 85 miles </a:t>
          </a:r>
        </a:p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(</a:t>
          </a:r>
          <a:r>
            <a:rPr lang="en-US" sz="2700" kern="1200"/>
            <a:t>Sycamore to Hammond, IN)</a:t>
          </a:r>
        </a:p>
      </dsp:txBody>
      <dsp:txXfrm>
        <a:off x="0" y="0"/>
        <a:ext cx="7162305" cy="1116971"/>
      </dsp:txXfrm>
    </dsp:sp>
    <dsp:sp modelId="{23BCCB6E-B9AA-40DF-8209-05671E14CD4E}">
      <dsp:nvSpPr>
        <dsp:cNvPr id="0" name=""/>
        <dsp:cNvSpPr/>
      </dsp:nvSpPr>
      <dsp:spPr>
        <a:xfrm>
          <a:off x="0" y="1116971"/>
          <a:ext cx="7162305" cy="0"/>
        </a:xfrm>
        <a:prstGeom prst="line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5875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34C314-1D04-4FB4-BBF8-BDD1F176F8DC}">
      <dsp:nvSpPr>
        <dsp:cNvPr id="0" name=""/>
        <dsp:cNvSpPr/>
      </dsp:nvSpPr>
      <dsp:spPr>
        <a:xfrm>
          <a:off x="0" y="1116971"/>
          <a:ext cx="7162305" cy="1116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Stormwater – 85 miles</a:t>
          </a:r>
        </a:p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kern="1200"/>
            <a:t>(Sycamore to Stockton, IL)</a:t>
          </a:r>
        </a:p>
      </dsp:txBody>
      <dsp:txXfrm>
        <a:off x="0" y="1116971"/>
        <a:ext cx="7162305" cy="1116971"/>
      </dsp:txXfrm>
    </dsp:sp>
    <dsp:sp modelId="{D2210292-7134-4351-B4F9-D8724EA1E9E9}">
      <dsp:nvSpPr>
        <dsp:cNvPr id="0" name=""/>
        <dsp:cNvSpPr/>
      </dsp:nvSpPr>
      <dsp:spPr>
        <a:xfrm>
          <a:off x="0" y="2233943"/>
          <a:ext cx="7162305" cy="0"/>
        </a:xfrm>
        <a:prstGeom prst="line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5875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93C80C-05A9-41D2-B3CB-112AB644A7CA}">
      <dsp:nvSpPr>
        <dsp:cNvPr id="0" name=""/>
        <dsp:cNvSpPr/>
      </dsp:nvSpPr>
      <dsp:spPr>
        <a:xfrm>
          <a:off x="0" y="2233943"/>
          <a:ext cx="7162305" cy="1116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Water pipes - 115 miles </a:t>
          </a:r>
        </a:p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(</a:t>
          </a:r>
          <a:r>
            <a:rPr lang="en-US" sz="2700" kern="1200"/>
            <a:t>Sycamore to Davenport, IA)</a:t>
          </a:r>
        </a:p>
      </dsp:txBody>
      <dsp:txXfrm>
        <a:off x="0" y="2233943"/>
        <a:ext cx="7162305" cy="1116971"/>
      </dsp:txXfrm>
    </dsp:sp>
    <dsp:sp modelId="{8765D4B9-EFE6-4299-9AAF-7BEA43D995D0}">
      <dsp:nvSpPr>
        <dsp:cNvPr id="0" name=""/>
        <dsp:cNvSpPr/>
      </dsp:nvSpPr>
      <dsp:spPr>
        <a:xfrm>
          <a:off x="0" y="3350915"/>
          <a:ext cx="7162305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5875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F83D25-8E83-43DC-906D-4E830F6D53EA}">
      <dsp:nvSpPr>
        <dsp:cNvPr id="0" name=""/>
        <dsp:cNvSpPr/>
      </dsp:nvSpPr>
      <dsp:spPr>
        <a:xfrm>
          <a:off x="0" y="3350915"/>
          <a:ext cx="7162305" cy="1116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Sewer pipes - 103 miles </a:t>
          </a:r>
        </a:p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(</a:t>
          </a:r>
          <a:r>
            <a:rPr lang="en-US" sz="2700" kern="1200"/>
            <a:t>Sycamore to Madison, WI)</a:t>
          </a:r>
        </a:p>
      </dsp:txBody>
      <dsp:txXfrm>
        <a:off x="0" y="3350915"/>
        <a:ext cx="7162305" cy="111697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0C5222-09C7-4130-B3B5-6CB0D3ABBBF3}">
      <dsp:nvSpPr>
        <dsp:cNvPr id="0" name=""/>
        <dsp:cNvSpPr/>
      </dsp:nvSpPr>
      <dsp:spPr>
        <a:xfrm>
          <a:off x="0" y="504"/>
          <a:ext cx="10837889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5AC724-4DD1-43BB-B8EC-3F10B88E05A5}">
      <dsp:nvSpPr>
        <dsp:cNvPr id="0" name=""/>
        <dsp:cNvSpPr/>
      </dsp:nvSpPr>
      <dsp:spPr>
        <a:xfrm>
          <a:off x="0" y="504"/>
          <a:ext cx="10837889" cy="589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u="sng" kern="1200"/>
            <a:t>Vehicle &amp; Equipment </a:t>
          </a:r>
          <a:r>
            <a:rPr lang="en-US" sz="2700" kern="1200"/>
            <a:t>- </a:t>
          </a:r>
          <a:r>
            <a:rPr lang="en-US" sz="2700" b="1" kern="1200"/>
            <a:t>$5,320,000 </a:t>
          </a:r>
          <a:r>
            <a:rPr lang="en-US" sz="2700" kern="1200"/>
            <a:t>( $1,064,000 per year)</a:t>
          </a:r>
        </a:p>
      </dsp:txBody>
      <dsp:txXfrm>
        <a:off x="0" y="504"/>
        <a:ext cx="10837889" cy="589861"/>
      </dsp:txXfrm>
    </dsp:sp>
    <dsp:sp modelId="{762F8646-C1E1-40E3-8A97-E73E5871D880}">
      <dsp:nvSpPr>
        <dsp:cNvPr id="0" name=""/>
        <dsp:cNvSpPr/>
      </dsp:nvSpPr>
      <dsp:spPr>
        <a:xfrm>
          <a:off x="0" y="590365"/>
          <a:ext cx="10837889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1923CE-9077-4877-9952-5ECEA17C711B}">
      <dsp:nvSpPr>
        <dsp:cNvPr id="0" name=""/>
        <dsp:cNvSpPr/>
      </dsp:nvSpPr>
      <dsp:spPr>
        <a:xfrm>
          <a:off x="0" y="590365"/>
          <a:ext cx="10837889" cy="589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u="sng" kern="1200"/>
            <a:t>Water Fund </a:t>
          </a:r>
          <a:r>
            <a:rPr lang="en-US" sz="2700" kern="1200"/>
            <a:t>- </a:t>
          </a:r>
          <a:r>
            <a:rPr lang="en-US" sz="2700" b="1" kern="1200"/>
            <a:t>$21,822,500 </a:t>
          </a:r>
          <a:r>
            <a:rPr lang="en-US" sz="2700" kern="1200"/>
            <a:t>( $4,364,500 per year)</a:t>
          </a:r>
        </a:p>
      </dsp:txBody>
      <dsp:txXfrm>
        <a:off x="0" y="590365"/>
        <a:ext cx="10837889" cy="589861"/>
      </dsp:txXfrm>
    </dsp:sp>
    <dsp:sp modelId="{A30B683D-FF43-4C4E-866A-C6DB121C2CBC}">
      <dsp:nvSpPr>
        <dsp:cNvPr id="0" name=""/>
        <dsp:cNvSpPr/>
      </dsp:nvSpPr>
      <dsp:spPr>
        <a:xfrm>
          <a:off x="0" y="1180227"/>
          <a:ext cx="10837889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F0459A-E3B0-42E5-B3AC-F416D217EF96}">
      <dsp:nvSpPr>
        <dsp:cNvPr id="0" name=""/>
        <dsp:cNvSpPr/>
      </dsp:nvSpPr>
      <dsp:spPr>
        <a:xfrm>
          <a:off x="0" y="1180227"/>
          <a:ext cx="10837889" cy="589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u="sng" kern="1200"/>
            <a:t>Sewer Fund </a:t>
          </a:r>
          <a:r>
            <a:rPr lang="en-US" sz="2700" kern="1200"/>
            <a:t>- </a:t>
          </a:r>
          <a:r>
            <a:rPr lang="en-US" sz="2700" b="1" kern="1200"/>
            <a:t>$5,587,500 </a:t>
          </a:r>
          <a:r>
            <a:rPr lang="en-US" sz="2700" kern="1200"/>
            <a:t>($1,117,500 per year)</a:t>
          </a:r>
        </a:p>
      </dsp:txBody>
      <dsp:txXfrm>
        <a:off x="0" y="1180227"/>
        <a:ext cx="10837889" cy="589861"/>
      </dsp:txXfrm>
    </dsp:sp>
    <dsp:sp modelId="{049A3D67-F239-4EBF-B35D-1ED839FCD383}">
      <dsp:nvSpPr>
        <dsp:cNvPr id="0" name=""/>
        <dsp:cNvSpPr/>
      </dsp:nvSpPr>
      <dsp:spPr>
        <a:xfrm>
          <a:off x="0" y="1770089"/>
          <a:ext cx="10837889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9AE0B3-4230-4E4E-83F0-833B26F3D6F5}">
      <dsp:nvSpPr>
        <dsp:cNvPr id="0" name=""/>
        <dsp:cNvSpPr/>
      </dsp:nvSpPr>
      <dsp:spPr>
        <a:xfrm>
          <a:off x="0" y="1770089"/>
          <a:ext cx="10837889" cy="589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u="sng" kern="1200"/>
            <a:t>Road Construction </a:t>
          </a:r>
          <a:r>
            <a:rPr lang="en-US" sz="2700" kern="1200"/>
            <a:t>- </a:t>
          </a:r>
          <a:r>
            <a:rPr lang="en-US" sz="2700" b="1" kern="1200"/>
            <a:t>$13,466,289 </a:t>
          </a:r>
          <a:r>
            <a:rPr lang="en-US" sz="2700" kern="1200"/>
            <a:t>($2,693,257 per year)</a:t>
          </a:r>
        </a:p>
      </dsp:txBody>
      <dsp:txXfrm>
        <a:off x="0" y="1770089"/>
        <a:ext cx="10837889" cy="589861"/>
      </dsp:txXfrm>
    </dsp:sp>
    <dsp:sp modelId="{84B7078D-F1AE-47F2-ABCE-A9E4E9A1DF21}">
      <dsp:nvSpPr>
        <dsp:cNvPr id="0" name=""/>
        <dsp:cNvSpPr/>
      </dsp:nvSpPr>
      <dsp:spPr>
        <a:xfrm>
          <a:off x="0" y="2359950"/>
          <a:ext cx="10837889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4D49AB-BFAA-4703-8C91-71BCC685829A}">
      <dsp:nvSpPr>
        <dsp:cNvPr id="0" name=""/>
        <dsp:cNvSpPr/>
      </dsp:nvSpPr>
      <dsp:spPr>
        <a:xfrm>
          <a:off x="0" y="2359950"/>
          <a:ext cx="10837889" cy="589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/>
            <a:t>5 Years - $46,196,289 </a:t>
          </a:r>
          <a:r>
            <a:rPr lang="en-US" sz="4400" kern="1200"/>
            <a:t>($9,239,257 per year)</a:t>
          </a:r>
        </a:p>
      </dsp:txBody>
      <dsp:txXfrm>
        <a:off x="0" y="2359950"/>
        <a:ext cx="10837889" cy="589861"/>
      </dsp:txXfrm>
    </dsp:sp>
    <dsp:sp modelId="{74E9FB42-9ACA-455F-B3AB-B8E52B877BFA}">
      <dsp:nvSpPr>
        <dsp:cNvPr id="0" name=""/>
        <dsp:cNvSpPr/>
      </dsp:nvSpPr>
      <dsp:spPr>
        <a:xfrm>
          <a:off x="0" y="2460722"/>
          <a:ext cx="10837889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56D583-7AF0-484B-B84A-CADF5FE841FB}">
      <dsp:nvSpPr>
        <dsp:cNvPr id="0" name=""/>
        <dsp:cNvSpPr/>
      </dsp:nvSpPr>
      <dsp:spPr>
        <a:xfrm>
          <a:off x="0" y="2949812"/>
          <a:ext cx="10837889" cy="589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0" y="2949812"/>
        <a:ext cx="10837889" cy="589861"/>
      </dsp:txXfrm>
    </dsp:sp>
    <dsp:sp modelId="{A9EB9732-BAA9-4292-A272-6A992FB9D29C}">
      <dsp:nvSpPr>
        <dsp:cNvPr id="0" name=""/>
        <dsp:cNvSpPr/>
      </dsp:nvSpPr>
      <dsp:spPr>
        <a:xfrm>
          <a:off x="0" y="3539674"/>
          <a:ext cx="10837889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381495-989F-4BAB-9088-7D3BFE69D819}">
      <dsp:nvSpPr>
        <dsp:cNvPr id="0" name=""/>
        <dsp:cNvSpPr/>
      </dsp:nvSpPr>
      <dsp:spPr>
        <a:xfrm>
          <a:off x="0" y="3539674"/>
          <a:ext cx="10837889" cy="589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0" y="3539674"/>
        <a:ext cx="10837889" cy="58986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4D1519-A5A2-4D1E-8CC3-EE30058ACF14}">
      <dsp:nvSpPr>
        <dsp:cNvPr id="0" name=""/>
        <dsp:cNvSpPr/>
      </dsp:nvSpPr>
      <dsp:spPr>
        <a:xfrm>
          <a:off x="0" y="1844"/>
          <a:ext cx="6961196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890D442-F0A0-42A5-8795-8F00C111BC73}">
      <dsp:nvSpPr>
        <dsp:cNvPr id="0" name=""/>
        <dsp:cNvSpPr/>
      </dsp:nvSpPr>
      <dsp:spPr>
        <a:xfrm>
          <a:off x="0" y="1844"/>
          <a:ext cx="6961196" cy="1257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rgbClr val="00B050"/>
              </a:solidFill>
            </a:rPr>
            <a:t>Green</a:t>
          </a:r>
          <a:r>
            <a:rPr lang="en-US" sz="1800" kern="1200"/>
            <a:t> (</a:t>
          </a:r>
          <a:r>
            <a:rPr lang="en-US" sz="1800" b="1" kern="1200">
              <a:solidFill>
                <a:srgbClr val="00B050"/>
              </a:solidFill>
            </a:rPr>
            <a:t>REGULATE</a:t>
          </a:r>
          <a:r>
            <a:rPr lang="en-US" sz="1800" kern="1200"/>
            <a:t>) – Lowest risk (Partnership with owners/brokers) Regulate development through zoning, design guidelines, and ordinances.  </a:t>
          </a:r>
          <a:r>
            <a:rPr lang="en-US" sz="1800" b="1" kern="1200"/>
            <a:t>Life – Health – Safety</a:t>
          </a:r>
          <a:r>
            <a:rPr lang="en-US" sz="1800" kern="1200"/>
            <a:t> (</a:t>
          </a:r>
          <a:r>
            <a:rPr lang="en-US" sz="1800" b="1" kern="1200"/>
            <a:t>Setting the Stage</a:t>
          </a:r>
          <a:r>
            <a:rPr lang="en-US" sz="1800" kern="1200"/>
            <a:t>) </a:t>
          </a:r>
        </a:p>
      </dsp:txBody>
      <dsp:txXfrm>
        <a:off x="0" y="1844"/>
        <a:ext cx="6961196" cy="1257884"/>
      </dsp:txXfrm>
    </dsp:sp>
    <dsp:sp modelId="{F3452328-0B0D-4990-BE7D-46335F2AF7DB}">
      <dsp:nvSpPr>
        <dsp:cNvPr id="0" name=""/>
        <dsp:cNvSpPr/>
      </dsp:nvSpPr>
      <dsp:spPr>
        <a:xfrm>
          <a:off x="0" y="1259729"/>
          <a:ext cx="6961196" cy="0"/>
        </a:xfrm>
        <a:prstGeom prst="line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hade val="85000"/>
                <a:satMod val="130000"/>
              </a:schemeClr>
            </a:gs>
            <a:gs pos="34000">
              <a:schemeClr val="accent5">
                <a:hueOff val="-3379271"/>
                <a:satOff val="-8710"/>
                <a:lumOff val="-5883"/>
                <a:alphaOff val="0"/>
                <a:shade val="87000"/>
                <a:satMod val="125000"/>
              </a:schemeClr>
            </a:gs>
            <a:gs pos="70000">
              <a:schemeClr val="accent5">
                <a:hueOff val="-3379271"/>
                <a:satOff val="-8710"/>
                <a:lumOff val="-5883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85AD43D-8692-40F7-B1E0-37A2FB44FC0F}">
      <dsp:nvSpPr>
        <dsp:cNvPr id="0" name=""/>
        <dsp:cNvSpPr/>
      </dsp:nvSpPr>
      <dsp:spPr>
        <a:xfrm>
          <a:off x="0" y="1259729"/>
          <a:ext cx="6961196" cy="1257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rgbClr val="FFC000"/>
              </a:solidFill>
            </a:rPr>
            <a:t>Yellow</a:t>
          </a:r>
          <a:r>
            <a:rPr lang="en-US" sz="1800" kern="1200"/>
            <a:t> (</a:t>
          </a:r>
          <a:r>
            <a:rPr lang="en-US" sz="1800" b="1" kern="1200">
              <a:solidFill>
                <a:srgbClr val="FFC000"/>
              </a:solidFill>
            </a:rPr>
            <a:t>PARTNER</a:t>
          </a:r>
          <a:r>
            <a:rPr lang="en-US" sz="1800" kern="1200"/>
            <a:t>) – Medium risk (invest in infrastructure to enhance public realm) PPP / provide public financial assistance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Tools available – TIF, Enterprise Zone, Grants, Loans, and Sales Tax</a:t>
          </a:r>
        </a:p>
      </dsp:txBody>
      <dsp:txXfrm>
        <a:off x="0" y="1259729"/>
        <a:ext cx="6961196" cy="1257884"/>
      </dsp:txXfrm>
    </dsp:sp>
    <dsp:sp modelId="{AAD245E7-3B77-4DE6-8D56-DABB236FE118}">
      <dsp:nvSpPr>
        <dsp:cNvPr id="0" name=""/>
        <dsp:cNvSpPr/>
      </dsp:nvSpPr>
      <dsp:spPr>
        <a:xfrm>
          <a:off x="0" y="2517613"/>
          <a:ext cx="6961196" cy="0"/>
        </a:xfrm>
        <a:prstGeom prst="line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hade val="85000"/>
                <a:satMod val="130000"/>
              </a:schemeClr>
            </a:gs>
            <a:gs pos="34000">
              <a:schemeClr val="accent5">
                <a:hueOff val="-6758543"/>
                <a:satOff val="-17419"/>
                <a:lumOff val="-11765"/>
                <a:alphaOff val="0"/>
                <a:shade val="87000"/>
                <a:satMod val="125000"/>
              </a:schemeClr>
            </a:gs>
            <a:gs pos="70000">
              <a:schemeClr val="accent5">
                <a:hueOff val="-6758543"/>
                <a:satOff val="-17419"/>
                <a:lumOff val="-11765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2DCEE55-BC6C-499E-8539-EC842E4623F1}">
      <dsp:nvSpPr>
        <dsp:cNvPr id="0" name=""/>
        <dsp:cNvSpPr/>
      </dsp:nvSpPr>
      <dsp:spPr>
        <a:xfrm>
          <a:off x="0" y="2517613"/>
          <a:ext cx="6961196" cy="1257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rgbClr val="FF0000"/>
              </a:solidFill>
            </a:rPr>
            <a:t>Red</a:t>
          </a:r>
          <a:r>
            <a:rPr lang="en-US" sz="1800" kern="1200"/>
            <a:t> (</a:t>
          </a:r>
          <a:r>
            <a:rPr lang="en-US" sz="1800" b="1" kern="1200">
              <a:solidFill>
                <a:srgbClr val="FF0000"/>
              </a:solidFill>
            </a:rPr>
            <a:t>DIRECT CONTROL</a:t>
          </a:r>
          <a:r>
            <a:rPr lang="en-US" sz="1800" kern="1200"/>
            <a:t>)– High risk (Assemble land, guide development on publicly-owned land) Active role in development.  </a:t>
          </a:r>
          <a:r>
            <a:rPr lang="en-US" sz="1800" b="1" kern="1200"/>
            <a:t>The City takes an equity position</a:t>
          </a:r>
          <a:r>
            <a:rPr lang="en-US" sz="1800" kern="1200"/>
            <a:t>. City Builds the infrastructure or buys the property.</a:t>
          </a:r>
          <a:br>
            <a:rPr lang="en-US" sz="1800" kern="1200"/>
          </a:br>
          <a:endParaRPr lang="en-US" sz="1800" kern="1200"/>
        </a:p>
      </dsp:txBody>
      <dsp:txXfrm>
        <a:off x="0" y="2517613"/>
        <a:ext cx="6961196" cy="125788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92F2C0-B6ED-476D-943F-84D6F123F14B}">
      <dsp:nvSpPr>
        <dsp:cNvPr id="0" name=""/>
        <dsp:cNvSpPr/>
      </dsp:nvSpPr>
      <dsp:spPr>
        <a:xfrm>
          <a:off x="875776" y="329127"/>
          <a:ext cx="755419" cy="755419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5CABDB-58B4-4DC8-9A7E-17FC5655B8BB}">
      <dsp:nvSpPr>
        <dsp:cNvPr id="0" name=""/>
        <dsp:cNvSpPr/>
      </dsp:nvSpPr>
      <dsp:spPr>
        <a:xfrm>
          <a:off x="414130" y="1352620"/>
          <a:ext cx="1678710" cy="671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New computers</a:t>
          </a:r>
        </a:p>
      </dsp:txBody>
      <dsp:txXfrm>
        <a:off x="414130" y="1352620"/>
        <a:ext cx="1678710" cy="671484"/>
      </dsp:txXfrm>
    </dsp:sp>
    <dsp:sp modelId="{61758A8B-1E36-4080-A8F6-A730AB6D0AD4}">
      <dsp:nvSpPr>
        <dsp:cNvPr id="0" name=""/>
        <dsp:cNvSpPr/>
      </dsp:nvSpPr>
      <dsp:spPr>
        <a:xfrm>
          <a:off x="2848261" y="329127"/>
          <a:ext cx="755419" cy="755419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87E2B8-0297-4C8E-9C6F-D97E03D1DED9}">
      <dsp:nvSpPr>
        <dsp:cNvPr id="0" name=""/>
        <dsp:cNvSpPr/>
      </dsp:nvSpPr>
      <dsp:spPr>
        <a:xfrm>
          <a:off x="2386616" y="1352620"/>
          <a:ext cx="1678710" cy="671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New faster internet</a:t>
          </a:r>
        </a:p>
      </dsp:txBody>
      <dsp:txXfrm>
        <a:off x="2386616" y="1352620"/>
        <a:ext cx="1678710" cy="671484"/>
      </dsp:txXfrm>
    </dsp:sp>
    <dsp:sp modelId="{7ACB90DC-850F-4F33-91A1-B28B169F56AA}">
      <dsp:nvSpPr>
        <dsp:cNvPr id="0" name=""/>
        <dsp:cNvSpPr/>
      </dsp:nvSpPr>
      <dsp:spPr>
        <a:xfrm>
          <a:off x="4820746" y="329127"/>
          <a:ext cx="755419" cy="755419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910D3B-3910-4E22-A695-E70536F2D7D1}">
      <dsp:nvSpPr>
        <dsp:cNvPr id="0" name=""/>
        <dsp:cNvSpPr/>
      </dsp:nvSpPr>
      <dsp:spPr>
        <a:xfrm>
          <a:off x="4359101" y="1352620"/>
          <a:ext cx="1678710" cy="671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New phone system</a:t>
          </a:r>
        </a:p>
      </dsp:txBody>
      <dsp:txXfrm>
        <a:off x="4359101" y="1352620"/>
        <a:ext cx="1678710" cy="671484"/>
      </dsp:txXfrm>
    </dsp:sp>
    <dsp:sp modelId="{FA63561A-0BD4-4D9A-9935-C31021C123F1}">
      <dsp:nvSpPr>
        <dsp:cNvPr id="0" name=""/>
        <dsp:cNvSpPr/>
      </dsp:nvSpPr>
      <dsp:spPr>
        <a:xfrm>
          <a:off x="875776" y="2443782"/>
          <a:ext cx="755419" cy="755419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78C1FD-2C6B-4C71-99FE-C16CCF7784DD}">
      <dsp:nvSpPr>
        <dsp:cNvPr id="0" name=""/>
        <dsp:cNvSpPr/>
      </dsp:nvSpPr>
      <dsp:spPr>
        <a:xfrm>
          <a:off x="414130" y="3467275"/>
          <a:ext cx="1678710" cy="671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New building inspector software</a:t>
          </a:r>
        </a:p>
      </dsp:txBody>
      <dsp:txXfrm>
        <a:off x="414130" y="3467275"/>
        <a:ext cx="1678710" cy="671484"/>
      </dsp:txXfrm>
    </dsp:sp>
    <dsp:sp modelId="{CF9A4833-EDF5-4860-8E65-3ED32A6EC193}">
      <dsp:nvSpPr>
        <dsp:cNvPr id="0" name=""/>
        <dsp:cNvSpPr/>
      </dsp:nvSpPr>
      <dsp:spPr>
        <a:xfrm>
          <a:off x="2848261" y="2443782"/>
          <a:ext cx="755419" cy="755419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7FD281-53CC-4D94-92E5-B9B72ABE3870}">
      <dsp:nvSpPr>
        <dsp:cNvPr id="0" name=""/>
        <dsp:cNvSpPr/>
      </dsp:nvSpPr>
      <dsp:spPr>
        <a:xfrm>
          <a:off x="2386616" y="3467275"/>
          <a:ext cx="1678710" cy="671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New work order and fleet management</a:t>
          </a:r>
        </a:p>
      </dsp:txBody>
      <dsp:txXfrm>
        <a:off x="2386616" y="3467275"/>
        <a:ext cx="1678710" cy="671484"/>
      </dsp:txXfrm>
    </dsp:sp>
    <dsp:sp modelId="{36A619CA-AC0E-4542-B894-CD975F86793B}">
      <dsp:nvSpPr>
        <dsp:cNvPr id="0" name=""/>
        <dsp:cNvSpPr/>
      </dsp:nvSpPr>
      <dsp:spPr>
        <a:xfrm>
          <a:off x="4820746" y="2443782"/>
          <a:ext cx="755419" cy="755419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1A43C4-AABF-4411-87B3-EA917372D56A}">
      <dsp:nvSpPr>
        <dsp:cNvPr id="0" name=""/>
        <dsp:cNvSpPr/>
      </dsp:nvSpPr>
      <dsp:spPr>
        <a:xfrm>
          <a:off x="4359101" y="3467275"/>
          <a:ext cx="1678710" cy="671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Digitizing documents </a:t>
          </a:r>
        </a:p>
      </dsp:txBody>
      <dsp:txXfrm>
        <a:off x="4359101" y="3467275"/>
        <a:ext cx="1678710" cy="67148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5148A5-7128-428F-971D-63DD5F4151C2}">
      <dsp:nvSpPr>
        <dsp:cNvPr id="0" name=""/>
        <dsp:cNvSpPr/>
      </dsp:nvSpPr>
      <dsp:spPr>
        <a:xfrm>
          <a:off x="0" y="463"/>
          <a:ext cx="9872663" cy="1084726"/>
        </a:xfrm>
        <a:prstGeom prst="roundRect">
          <a:avLst>
            <a:gd name="adj" fmla="val 10000"/>
          </a:avLst>
        </a:prstGeom>
        <a:solidFill>
          <a:schemeClr val="tx2">
            <a:lumMod val="90000"/>
            <a:lumOff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2201EB-8C17-4621-AF48-67EFAFA5C9F5}">
      <dsp:nvSpPr>
        <dsp:cNvPr id="0" name=""/>
        <dsp:cNvSpPr/>
      </dsp:nvSpPr>
      <dsp:spPr>
        <a:xfrm>
          <a:off x="328129" y="244527"/>
          <a:ext cx="596599" cy="596599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18B154-1358-47F7-B636-DD27F0529513}">
      <dsp:nvSpPr>
        <dsp:cNvPr id="0" name=""/>
        <dsp:cNvSpPr/>
      </dsp:nvSpPr>
      <dsp:spPr>
        <a:xfrm>
          <a:off x="1252859" y="463"/>
          <a:ext cx="8619803" cy="1084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800" tIns="114800" rIns="114800" bIns="11480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Sycamore is built on a stable financial foundation supported by local business activity</a:t>
          </a:r>
        </a:p>
      </dsp:txBody>
      <dsp:txXfrm>
        <a:off x="1252859" y="463"/>
        <a:ext cx="8619803" cy="1084726"/>
      </dsp:txXfrm>
    </dsp:sp>
    <dsp:sp modelId="{56E40C24-E8D5-4AAA-AC50-3CC70EC103B6}">
      <dsp:nvSpPr>
        <dsp:cNvPr id="0" name=""/>
        <dsp:cNvSpPr/>
      </dsp:nvSpPr>
      <dsp:spPr>
        <a:xfrm>
          <a:off x="0" y="1356371"/>
          <a:ext cx="9872663" cy="1084726"/>
        </a:xfrm>
        <a:prstGeom prst="roundRect">
          <a:avLst>
            <a:gd name="adj" fmla="val 10000"/>
          </a:avLst>
        </a:prstGeom>
        <a:solidFill>
          <a:schemeClr val="tx2">
            <a:lumMod val="90000"/>
            <a:lumOff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3B42BA-CE4F-497F-89E8-1B7EFCA3C06B}">
      <dsp:nvSpPr>
        <dsp:cNvPr id="0" name=""/>
        <dsp:cNvSpPr/>
      </dsp:nvSpPr>
      <dsp:spPr>
        <a:xfrm>
          <a:off x="328129" y="1600435"/>
          <a:ext cx="596599" cy="596599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5B0E2F-6679-400B-854B-060D667DC83D}">
      <dsp:nvSpPr>
        <dsp:cNvPr id="0" name=""/>
        <dsp:cNvSpPr/>
      </dsp:nvSpPr>
      <dsp:spPr>
        <a:xfrm>
          <a:off x="1252859" y="1356371"/>
          <a:ext cx="8619803" cy="1084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800" tIns="114800" rIns="114800" bIns="11480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The City focuses on infrastructure, public safety, and reliable services that support business growth</a:t>
          </a:r>
        </a:p>
      </dsp:txBody>
      <dsp:txXfrm>
        <a:off x="1252859" y="1356371"/>
        <a:ext cx="8619803" cy="1084726"/>
      </dsp:txXfrm>
    </dsp:sp>
    <dsp:sp modelId="{2C41B811-D72C-477D-B70F-9A8D8F3329DC}">
      <dsp:nvSpPr>
        <dsp:cNvPr id="0" name=""/>
        <dsp:cNvSpPr/>
      </dsp:nvSpPr>
      <dsp:spPr>
        <a:xfrm>
          <a:off x="0" y="2712279"/>
          <a:ext cx="9872663" cy="1084726"/>
        </a:xfrm>
        <a:prstGeom prst="roundRect">
          <a:avLst>
            <a:gd name="adj" fmla="val 10000"/>
          </a:avLst>
        </a:prstGeom>
        <a:solidFill>
          <a:schemeClr val="tx2">
            <a:lumMod val="90000"/>
            <a:lumOff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A153A3-B0A7-432B-B605-241F4113A8D2}">
      <dsp:nvSpPr>
        <dsp:cNvPr id="0" name=""/>
        <dsp:cNvSpPr/>
      </dsp:nvSpPr>
      <dsp:spPr>
        <a:xfrm>
          <a:off x="328129" y="2956343"/>
          <a:ext cx="596599" cy="596599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19199F-74C4-4CAA-9D54-5FF05BCC23C4}">
      <dsp:nvSpPr>
        <dsp:cNvPr id="0" name=""/>
        <dsp:cNvSpPr/>
      </dsp:nvSpPr>
      <dsp:spPr>
        <a:xfrm>
          <a:off x="1252859" y="2712279"/>
          <a:ext cx="8619803" cy="1084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800" tIns="114800" rIns="114800" bIns="11480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Our goal is long-term stability, responsible management, and steady economic growth</a:t>
          </a:r>
        </a:p>
      </dsp:txBody>
      <dsp:txXfrm>
        <a:off x="1252859" y="2712279"/>
        <a:ext cx="8619803" cy="10847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899E0-0ACC-45B6-ACAD-07F9A08D66DE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9ADB9A-2FB3-488A-9C13-5827508FE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361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682" indent="-176682">
              <a:buFont typeface="Arial" panose="020B0604020202020204" pitchFamily="34" charset="0"/>
              <a:buChar char="•"/>
            </a:pPr>
            <a:r>
              <a:rPr lang="en-US" sz="900">
                <a:latin typeface="Oswald" pitchFamily="2" charset="0"/>
              </a:rPr>
              <a:t>The Suter Company in Sycamore continues work on their Refrigerated Line and also will be celebrating 100 years in 2025</a:t>
            </a:r>
          </a:p>
          <a:p>
            <a:pPr marL="176682" indent="-176682">
              <a:buFont typeface="Arial" panose="020B0604020202020204" pitchFamily="34" charset="0"/>
              <a:buChar char="•"/>
            </a:pPr>
            <a:r>
              <a:rPr lang="en-US" sz="900">
                <a:latin typeface="Oswald" pitchFamily="2" charset="0"/>
                <a:ea typeface="Calibri" panose="020F0502020204030204" pitchFamily="34" charset="0"/>
              </a:rPr>
              <a:t>Cole Pallet - Cole Pallet acquired the former SK Hand Tool building from IDEAL INDUSTRIES for a headquarters and manufacturing operation to support continued expansion for its specialized pallet business. Also houses their </a:t>
            </a:r>
            <a:r>
              <a:rPr lang="en-US" sz="900" err="1">
                <a:latin typeface="Oswald" pitchFamily="2" charset="0"/>
                <a:ea typeface="Calibri" panose="020F0502020204030204" pitchFamily="34" charset="0"/>
              </a:rPr>
              <a:t>CoVar</a:t>
            </a:r>
            <a:r>
              <a:rPr lang="en-US" sz="900">
                <a:latin typeface="Oswald" pitchFamily="2" charset="0"/>
                <a:ea typeface="Calibri" panose="020F0502020204030204" pitchFamily="34" charset="0"/>
              </a:rPr>
              <a:t> Transportation and </a:t>
            </a:r>
            <a:r>
              <a:rPr lang="en-US" sz="900" err="1">
                <a:latin typeface="Oswald" pitchFamily="2" charset="0"/>
                <a:ea typeface="Calibri" panose="020F0502020204030204" pitchFamily="34" charset="0"/>
              </a:rPr>
              <a:t>AgOne</a:t>
            </a:r>
            <a:r>
              <a:rPr lang="en-US" sz="900">
                <a:latin typeface="Oswald" pitchFamily="2" charset="0"/>
                <a:ea typeface="Calibri" panose="020F0502020204030204" pitchFamily="34" charset="0"/>
              </a:rPr>
              <a:t> firms.</a:t>
            </a:r>
            <a:endParaRPr lang="en-US" sz="900">
              <a:latin typeface="Oswald" pitchFamily="2" charset="0"/>
            </a:endParaRPr>
          </a:p>
          <a:p>
            <a:pPr marL="176682" indent="-176682" defTabSz="953140">
              <a:buFont typeface="Arial" panose="020B0604020202020204" pitchFamily="34" charset="0"/>
              <a:buChar char="•"/>
              <a:defRPr/>
            </a:pPr>
            <a:r>
              <a:rPr lang="en-US" sz="900">
                <a:latin typeface="Oswald" pitchFamily="2" charset="0"/>
              </a:rPr>
              <a:t>Communities by Grainger- Old Mill Park ages 55+ residential units under construction in Sycamore on SEC of Mt Hunger 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3140">
              <a:defRPr/>
            </a:pPr>
            <a:fld id="{02B11069-E9A1-4D9D-B880-96379C65455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53140">
                <a:defRPr/>
              </a:pPr>
              <a:t>20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65526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2831B-1958-47DC-897E-174BBB623B9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766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2831B-1958-47DC-897E-174BBB623B9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583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0E13D-B461-4AAB-85B7-A7865374EAEF}" type="datetime1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Community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428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647C3-D341-48E9-9C19-B6736228977B}" type="datetime1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Community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671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A3A27-B272-4F66-92C2-9C9CBCF3B7B0}" type="datetime1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Community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80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107B8-4B84-4AD0-BEC5-8C8B47005E97}" type="datetime1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Community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043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F309A-E282-4354-96E4-A5C99553ADB8}" type="datetime1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Community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117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11926-28CE-46F3-9C0A-64A76C186F84}" type="datetime1">
              <a:rPr lang="en-US" smtClean="0"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Community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741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491A4-9037-4345-8874-560C49EF800C}" type="datetime1">
              <a:rPr lang="en-US" smtClean="0"/>
              <a:t>5/5/2026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Community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000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F653-6645-49CD-9B52-78D30A5FDA67}" type="datetime1">
              <a:rPr lang="en-US" smtClean="0"/>
              <a:t>5/5/2026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Community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041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AC918-239E-444B-ABBA-7F38C45005FB}" type="datetime1">
              <a:rPr lang="en-US" smtClean="0"/>
              <a:t>5/5/2026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State of the Community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815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287DA45-DC82-45D6-987E-B2AF27419FA7}" type="datetime1">
              <a:rPr lang="en-US" smtClean="0"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State of the Community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683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F5979-1479-4EDB-A367-5961D1DC8640}" type="datetime1">
              <a:rPr lang="en-US" smtClean="0"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Community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37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95960F5-FE87-4A9A-B968-97CFBAFEAFCB}" type="datetime1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State of the Community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29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125302900?share=copy&amp;fl=sv&amp;fe=ci" TargetMode="External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47628-police-car-image-hq-image-free-png" TargetMode="External"/><Relationship Id="rId7" Type="http://schemas.openxmlformats.org/officeDocument/2006/relationships/hyperlink" Target="https://www.maxpixel.net/Fire-Kids-Toy-Truck-Little-Child-Red-Firetruck-1789560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hyperlink" Target="https://www.pngall.com/under-construction-png" TargetMode="External"/><Relationship Id="rId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698034" TargetMode="Externa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68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public-domain-image.com/free-images/objects/electronics-devices/computer-components-pictures/computers-chips-circuits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lana14f286637.wikidot.com/blog:54" TargetMode="Externa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8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3003C27-4EC1-4FB7-29BF-57CDC818A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4631" y="4587653"/>
            <a:ext cx="8882731" cy="745786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State of the community address</a:t>
            </a:r>
          </a:p>
        </p:txBody>
      </p:sp>
      <p:pic>
        <p:nvPicPr>
          <p:cNvPr id="5" name="Picture 4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139F81D8-7007-390A-85CD-33A923E19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337" y="1251105"/>
            <a:ext cx="9133321" cy="274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52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EEA885-4F58-2489-0834-40739E634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0B473D6-BF5C-45F2-9028-0C394FB2A348}"/>
              </a:ext>
            </a:extLst>
          </p:cNvPr>
          <p:cNvSpPr txBox="1"/>
          <p:nvPr/>
        </p:nvSpPr>
        <p:spPr>
          <a:xfrm>
            <a:off x="614630" y="596024"/>
            <a:ext cx="7037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US" sz="3200" b="1" i="0">
                <a:solidFill>
                  <a:srgbClr val="595959"/>
                </a:solidFill>
                <a:effectLst/>
                <a:latin typeface="+mj-lt"/>
              </a:rPr>
              <a:t>10-YEAR DISTRICT ENROLLMENT</a:t>
            </a:r>
            <a:endParaRPr lang="en-US" sz="3200" b="1">
              <a:effectLst/>
              <a:latin typeface="+mj-lt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61F78669-0698-F3C7-3741-D031A001E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B655F612-D807-0413-9B1F-A369A8964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CFC125-DB5D-DFEE-3DD1-68035CD825FE}"/>
              </a:ext>
            </a:extLst>
          </p:cNvPr>
          <p:cNvSpPr txBox="1"/>
          <p:nvPr/>
        </p:nvSpPr>
        <p:spPr>
          <a:xfrm>
            <a:off x="3047281" y="3244334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3BAEA8-3BCC-6E68-E973-4DCDA837A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973" y="1327449"/>
            <a:ext cx="9438053" cy="440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967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CB58CF-D664-C393-9C7B-59DE35174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119E3E-E154-F4E0-6F8A-F2D1C88A0526}"/>
              </a:ext>
            </a:extLst>
          </p:cNvPr>
          <p:cNvSpPr txBox="1"/>
          <p:nvPr/>
        </p:nvSpPr>
        <p:spPr>
          <a:xfrm>
            <a:off x="614630" y="596024"/>
            <a:ext cx="7037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US" sz="3200" b="1" i="0">
                <a:solidFill>
                  <a:srgbClr val="595959"/>
                </a:solidFill>
                <a:effectLst/>
                <a:latin typeface="+mj-lt"/>
              </a:rPr>
              <a:t>WE ARE SYCAMORE</a:t>
            </a:r>
            <a:endParaRPr lang="en-US" sz="3200" b="1">
              <a:effectLst/>
              <a:latin typeface="+mj-lt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36ECFFED-90CC-0543-8FF3-0909FD55F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14B629A5-9A6A-84FD-C8D8-9E97BED74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92CFB6-C13F-7EFC-9F5C-C9117AEFF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499" y="1477922"/>
            <a:ext cx="5590136" cy="30116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F21A80-EF0F-F74B-1D31-660043CDB840}"/>
              </a:ext>
            </a:extLst>
          </p:cNvPr>
          <p:cNvSpPr txBox="1"/>
          <p:nvPr/>
        </p:nvSpPr>
        <p:spPr>
          <a:xfrm>
            <a:off x="2676344" y="4489608"/>
            <a:ext cx="8261949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800" b="0" i="0" u="none" strike="noStrike" baseline="0">
              <a:solidFill>
                <a:srgbClr val="000000"/>
              </a:solidFill>
              <a:latin typeface="Roboto" panose="020F0502020204030204" pitchFamily="2" charset="0"/>
            </a:endParaRPr>
          </a:p>
          <a:p>
            <a:r>
              <a:rPr lang="en-US" sz="2800" b="0" i="0" u="none" strike="noStrike" baseline="0"/>
              <a:t>More than numbers - </a:t>
            </a:r>
            <a:r>
              <a:rPr lang="en-US" sz="2800" b="0" i="0" u="none" strike="noStrike" baseline="0">
                <a:hlinkClick r:id="rId3"/>
              </a:rPr>
              <a:t>this is our story</a:t>
            </a:r>
            <a:r>
              <a:rPr lang="en-US" sz="2800" b="0" i="0" u="none" strike="noStrike" baseline="0"/>
              <a:t>.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396202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09653D-3C28-6DD1-AFCC-66DC048F1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0871DE2-39A3-748B-8830-DAF493B33EC7}"/>
              </a:ext>
            </a:extLst>
          </p:cNvPr>
          <p:cNvSpPr txBox="1"/>
          <p:nvPr/>
        </p:nvSpPr>
        <p:spPr>
          <a:xfrm>
            <a:off x="614630" y="596024"/>
            <a:ext cx="7037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US" sz="3200" b="1" i="0">
                <a:solidFill>
                  <a:srgbClr val="595959"/>
                </a:solidFill>
                <a:effectLst/>
                <a:latin typeface="+mj-lt"/>
              </a:rPr>
              <a:t>2025-26 SCHOOL YEAR HIGHLIGHTS</a:t>
            </a:r>
            <a:endParaRPr lang="en-US" sz="3200" b="1">
              <a:effectLst/>
              <a:latin typeface="+mj-lt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F063CD99-F573-6736-92AC-FEA3D8B6F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7E760B85-C935-30ED-26E3-0B31034336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4A5F80-C2F5-BBEE-87C9-F0D59E688396}"/>
              </a:ext>
            </a:extLst>
          </p:cNvPr>
          <p:cNvSpPr txBox="1"/>
          <p:nvPr/>
        </p:nvSpPr>
        <p:spPr>
          <a:xfrm>
            <a:off x="3047281" y="3244334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9BF7DF-2BCB-B90F-9871-3E49D7B6A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5970" y="778371"/>
            <a:ext cx="3118959" cy="46662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33ABD5-0B91-0CA9-2245-87F2C98CA6EE}"/>
              </a:ext>
            </a:extLst>
          </p:cNvPr>
          <p:cNvSpPr txBox="1"/>
          <p:nvPr/>
        </p:nvSpPr>
        <p:spPr>
          <a:xfrm>
            <a:off x="675015" y="1289953"/>
            <a:ext cx="6094562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800" b="0" i="0" u="none" strike="noStrike" baseline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u="none" strike="noStrike" baseline="0"/>
              <a:t>Sycamore High School/</a:t>
            </a:r>
            <a:r>
              <a:rPr lang="en-US" sz="2400" b="0" i="0" u="none" strike="noStrike" baseline="0" err="1"/>
              <a:t>SpartanTV</a:t>
            </a:r>
            <a:r>
              <a:rPr lang="en-US" sz="2400" b="0" i="0" u="none" strike="noStrike" baseline="0"/>
              <a:t> featured on National TV for the Marquee Sports Network for the Community Showcase Football Game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0" i="0" u="none" strike="noStrike" baseline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u="none" strike="noStrike" baseline="0"/>
              <a:t>Sycamore Middle School students participated in a Makers on the Move, celebrating STEM and CTE in our schools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0" i="0" u="none" strike="noStrike" baseline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u="none" strike="noStrike" baseline="0"/>
              <a:t>Sale of previous Administration Center,</a:t>
            </a:r>
            <a:br>
              <a:rPr lang="en-US" sz="2400"/>
            </a:br>
            <a:r>
              <a:rPr lang="en-US" sz="2400" b="0" i="0" u="none" strike="noStrike" baseline="0"/>
              <a:t>245 W. Exchange Street </a:t>
            </a:r>
          </a:p>
        </p:txBody>
      </p:sp>
    </p:spTree>
    <p:extLst>
      <p:ext uri="{BB962C8B-B14F-4D97-AF65-F5344CB8AC3E}">
        <p14:creationId xmlns:p14="http://schemas.microsoft.com/office/powerpoint/2010/main" val="3315531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01B966-4015-0C06-8545-3306D8F17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D8C8B36-E853-F20C-1A10-6C3297E57CF3}"/>
              </a:ext>
            </a:extLst>
          </p:cNvPr>
          <p:cNvSpPr txBox="1"/>
          <p:nvPr/>
        </p:nvSpPr>
        <p:spPr>
          <a:xfrm>
            <a:off x="614630" y="596024"/>
            <a:ext cx="7037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US" sz="3200" b="1" i="0">
                <a:solidFill>
                  <a:srgbClr val="595959"/>
                </a:solidFill>
                <a:effectLst/>
                <a:latin typeface="+mj-lt"/>
              </a:rPr>
              <a:t>2025-26 SCHOOL YEAR HIGHLIGHTS</a:t>
            </a:r>
            <a:endParaRPr lang="en-US" sz="3200" b="1">
              <a:effectLst/>
              <a:latin typeface="+mj-lt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CF16D674-835F-07D5-E6E3-0D103B4F3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02086B50-515D-11EF-EEE7-5A266645C0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89F362-D528-83E3-F0D7-CBFC59398EF7}"/>
              </a:ext>
            </a:extLst>
          </p:cNvPr>
          <p:cNvSpPr txBox="1"/>
          <p:nvPr/>
        </p:nvSpPr>
        <p:spPr>
          <a:xfrm>
            <a:off x="3047281" y="3244334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F1F32C-00B8-EC44-9B72-5BE30D3C8010}"/>
              </a:ext>
            </a:extLst>
          </p:cNvPr>
          <p:cNvSpPr txBox="1"/>
          <p:nvPr/>
        </p:nvSpPr>
        <p:spPr>
          <a:xfrm>
            <a:off x="614630" y="1341711"/>
            <a:ext cx="6094562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Health Plan Transition for all staff resulting in $1.5 million in recurring savings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Superintendent Search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Approved Sycamore Education Association Contract through the 2027- 28 school year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2ABC03-BEF4-9DE5-A23B-06803EB15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630" y="796752"/>
            <a:ext cx="3368432" cy="449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69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1DD1D4-F7D2-AF79-B2D2-CDD69BD51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061785-F54D-DFAD-33A8-93AFC3E431DB}"/>
              </a:ext>
            </a:extLst>
          </p:cNvPr>
          <p:cNvSpPr txBox="1"/>
          <p:nvPr/>
        </p:nvSpPr>
        <p:spPr>
          <a:xfrm>
            <a:off x="614630" y="596024"/>
            <a:ext cx="7037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US" sz="3200" b="1" i="0">
                <a:solidFill>
                  <a:srgbClr val="595959"/>
                </a:solidFill>
                <a:effectLst/>
                <a:latin typeface="+mj-lt"/>
              </a:rPr>
              <a:t>STUDENT LEARNING &amp; GROWTH</a:t>
            </a:r>
            <a:endParaRPr lang="en-US" sz="3200" b="1">
              <a:effectLst/>
              <a:latin typeface="+mj-lt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BC42DB1B-D2C8-7112-EED4-3E4780828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AB068839-9F7D-2A1C-C1B2-C2257999D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8CA498-7A21-4FAA-3861-0D9F2B023C6E}"/>
              </a:ext>
            </a:extLst>
          </p:cNvPr>
          <p:cNvSpPr txBox="1"/>
          <p:nvPr/>
        </p:nvSpPr>
        <p:spPr>
          <a:xfrm>
            <a:off x="3047281" y="3244334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AFFAD7-1662-0790-2716-A70E84287772}"/>
              </a:ext>
            </a:extLst>
          </p:cNvPr>
          <p:cNvSpPr txBox="1"/>
          <p:nvPr/>
        </p:nvSpPr>
        <p:spPr>
          <a:xfrm>
            <a:off x="5436795" y="2413337"/>
            <a:ext cx="6094562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/>
              <a:t>Learner-Centered practices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/>
              <a:t>Curriculum implementation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/>
              <a:t>Focus on growth, not just proficiency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C09F8F-D132-2772-5979-E1E8DDB51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933" y="1336986"/>
            <a:ext cx="3247928" cy="433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74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D4B91E-0701-4FBC-D002-4DB7B4328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429F7E5-6EB1-3C7D-38B9-B2B691E04B63}"/>
              </a:ext>
            </a:extLst>
          </p:cNvPr>
          <p:cNvSpPr txBox="1"/>
          <p:nvPr/>
        </p:nvSpPr>
        <p:spPr>
          <a:xfrm>
            <a:off x="614630" y="596024"/>
            <a:ext cx="7037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US" sz="3200" b="1" i="0">
                <a:solidFill>
                  <a:srgbClr val="595959"/>
                </a:solidFill>
                <a:effectLst/>
                <a:latin typeface="+mj-lt"/>
              </a:rPr>
              <a:t>SUPPORTING THE WHOLE STUDENT</a:t>
            </a:r>
            <a:endParaRPr lang="en-US" sz="3200" b="1">
              <a:effectLst/>
              <a:latin typeface="+mj-lt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57F48CD3-4FAB-A617-FDAB-D3956169C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DDF20786-D28C-C0E8-A9DB-B962A4B83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BE7652-C5F5-5C05-6CD2-7556FB7665DA}"/>
              </a:ext>
            </a:extLst>
          </p:cNvPr>
          <p:cNvSpPr txBox="1"/>
          <p:nvPr/>
        </p:nvSpPr>
        <p:spPr>
          <a:xfrm>
            <a:off x="3047281" y="3244334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500C89-0509-D5E0-C639-10200B213F81}"/>
              </a:ext>
            </a:extLst>
          </p:cNvPr>
          <p:cNvSpPr txBox="1"/>
          <p:nvPr/>
        </p:nvSpPr>
        <p:spPr>
          <a:xfrm>
            <a:off x="541308" y="1443841"/>
            <a:ext cx="6094562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/>
              <a:t>Portrait of a Spartan in action across all schools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/>
              <a:t>Focus on dispositions: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200"/>
              <a:t>Problem Solvers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200"/>
              <a:t>Effective Communicators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200"/>
              <a:t>Empathetic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200"/>
              <a:t>Flexible Thinkers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200"/>
              <a:t>Collaborative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200"/>
              <a:t>Confident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200"/>
              <a:t>Resilient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200"/>
              <a:t>Responsible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FC776C-82A4-BFC2-6593-83E039FF8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870" y="445061"/>
            <a:ext cx="5157266" cy="518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B8C5D5-A188-C31C-ED8E-032C96F07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54476AB-E863-BA48-E586-A0AF22F05222}"/>
              </a:ext>
            </a:extLst>
          </p:cNvPr>
          <p:cNvSpPr txBox="1"/>
          <p:nvPr/>
        </p:nvSpPr>
        <p:spPr>
          <a:xfrm>
            <a:off x="614630" y="596024"/>
            <a:ext cx="7037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US" sz="3200" b="1" i="0">
                <a:solidFill>
                  <a:srgbClr val="595959"/>
                </a:solidFill>
                <a:effectLst/>
                <a:latin typeface="+mj-lt"/>
              </a:rPr>
              <a:t>WHERE ARE WE HEADED</a:t>
            </a:r>
            <a:endParaRPr lang="en-US" sz="3200" b="1">
              <a:effectLst/>
              <a:latin typeface="+mj-lt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85C26523-D668-8CB2-6348-948917F77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AAED09B4-6AC2-511D-2954-6BEF74DF4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8F218C-4E4D-5247-B34A-E9D3107CD237}"/>
              </a:ext>
            </a:extLst>
          </p:cNvPr>
          <p:cNvSpPr txBox="1"/>
          <p:nvPr/>
        </p:nvSpPr>
        <p:spPr>
          <a:xfrm>
            <a:off x="3047281" y="3244334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084300-B2D0-E070-5096-ADA36D1B7AEB}"/>
              </a:ext>
            </a:extLst>
          </p:cNvPr>
          <p:cNvSpPr txBox="1"/>
          <p:nvPr/>
        </p:nvSpPr>
        <p:spPr>
          <a:xfrm>
            <a:off x="541307" y="1443841"/>
            <a:ext cx="642883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District Goal Setting and Strategic Planning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Implementation of the new English Language Arts curriculums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/>
              <a:t>Elementary: Amplify CKLA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/>
              <a:t>Grades 6-12: Savvas </a:t>
            </a:r>
            <a:r>
              <a:rPr lang="en-US" sz="2400" i="1" err="1"/>
              <a:t>myPerspectives</a:t>
            </a:r>
            <a:endParaRPr lang="en-US" sz="2400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EB8CCC-659B-3D3A-B575-90B4D84F9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1439" y="396815"/>
            <a:ext cx="4160808" cy="520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251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Yellow question mark">
            <a:extLst>
              <a:ext uri="{FF2B5EF4-FFF2-40B4-BE49-F238E27FC236}">
                <a16:creationId xmlns:a16="http://schemas.microsoft.com/office/drawing/2014/main" id="{49261AC4-B5D2-D6E0-8126-BB0ABCAD213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rcRect b="625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F159BE-3D4E-65C6-3C7A-6810FD9C8ACE}"/>
              </a:ext>
            </a:extLst>
          </p:cNvPr>
          <p:cNvSpPr txBox="1"/>
          <p:nvPr/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spc="-5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rPr>
              <a:t>QUESTIONS</a:t>
            </a:r>
            <a:r>
              <a:rPr lang="en-US" sz="8000" spc="-5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7AB95BF-57D0-4E49-9EF2-408B47C8D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1C520CBD-F82E-44E4-BDA5-128716AD7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18AE32-A526-42FC-A854-732740BD3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776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E2F58D-FFF0-C034-77A7-A4D94F7A0A8A}"/>
              </a:ext>
            </a:extLst>
          </p:cNvPr>
          <p:cNvSpPr txBox="1"/>
          <p:nvPr/>
        </p:nvSpPr>
        <p:spPr>
          <a:xfrm>
            <a:off x="2187006" y="4077749"/>
            <a:ext cx="7817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MELISSA AMEDEO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A4D5CD-0989-3D7B-18FF-22C15E56DD31}"/>
              </a:ext>
            </a:extLst>
          </p:cNvPr>
          <p:cNvSpPr txBox="1"/>
          <p:nvPr/>
        </p:nvSpPr>
        <p:spPr>
          <a:xfrm>
            <a:off x="2187006" y="4867729"/>
            <a:ext cx="7817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Century Gothic" panose="020B0502020202020204" pitchFamily="34" charset="0"/>
              </a:rPr>
              <a:t>EXECUTIVE DIRECTOR</a:t>
            </a:r>
          </a:p>
        </p:txBody>
      </p:sp>
      <p:pic>
        <p:nvPicPr>
          <p:cNvPr id="5" name="Picture 4" descr="A logo for a company&#10;&#10;AI-generated content may be incorrect.">
            <a:extLst>
              <a:ext uri="{FF2B5EF4-FFF2-40B4-BE49-F238E27FC236}">
                <a16:creationId xmlns:a16="http://schemas.microsoft.com/office/drawing/2014/main" id="{8059D7A8-1FE0-BA44-75B7-926A002AD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757" y="1524547"/>
            <a:ext cx="3104486" cy="181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73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57DF76-46E8-E26D-5563-0A5AD33C6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54C2F5A-F4EE-504A-C04A-DC9D4952E1ED}"/>
              </a:ext>
            </a:extLst>
          </p:cNvPr>
          <p:cNvSpPr txBox="1"/>
          <p:nvPr/>
        </p:nvSpPr>
        <p:spPr>
          <a:xfrm>
            <a:off x="1272309" y="1397674"/>
            <a:ext cx="9647382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/>
              <a:t>Attraction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Manufacturing in Sycamore Prairie Business – </a:t>
            </a:r>
            <a:r>
              <a:rPr lang="en-US" sz="2400">
                <a:solidFill>
                  <a:srgbClr val="1C3260"/>
                </a:solidFill>
              </a:rPr>
              <a:t>60 jobs within 2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Project Balsam – Manufacturing, Capital Investment $6.5M, </a:t>
            </a:r>
            <a:r>
              <a:rPr lang="en-US" sz="2400">
                <a:solidFill>
                  <a:srgbClr val="1C3260"/>
                </a:solidFill>
              </a:rPr>
              <a:t>20 new jobs</a:t>
            </a:r>
          </a:p>
          <a:p>
            <a:endParaRPr lang="en-US" sz="2400"/>
          </a:p>
          <a:p>
            <a:r>
              <a:rPr lang="en-US" sz="2400" b="1"/>
              <a:t>Expansion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The Suter Company refrigerated line completion</a:t>
            </a:r>
          </a:p>
          <a:p>
            <a:endParaRPr lang="en-US" sz="2400"/>
          </a:p>
          <a:p>
            <a:r>
              <a:rPr lang="en-US" sz="2400" b="1"/>
              <a:t>Retention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Business Retention, Expansion (BRE) Committee setting up visits.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Email: Amedeo@dcedc.org to schedule</a:t>
            </a:r>
          </a:p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F79523-1FDE-41BE-59E5-618D3146918F}"/>
              </a:ext>
            </a:extLst>
          </p:cNvPr>
          <p:cNvSpPr txBox="1"/>
          <p:nvPr/>
        </p:nvSpPr>
        <p:spPr>
          <a:xfrm>
            <a:off x="2064327" y="389569"/>
            <a:ext cx="80633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800" b="0" i="0" u="none" strike="noStrike" baseline="0">
              <a:latin typeface="Oswald" panose="00000500000000000000" pitchFamily="2" charset="0"/>
            </a:endParaRPr>
          </a:p>
          <a:p>
            <a:pPr marR="45930" algn="l"/>
            <a:r>
              <a:rPr lang="en-US" sz="3200" b="0" i="0" u="none" strike="noStrike" baseline="0">
                <a:latin typeface="+mj-lt"/>
              </a:rPr>
              <a:t> </a:t>
            </a:r>
            <a:r>
              <a:rPr lang="en-US" sz="3200" b="1" i="0" u="none" strike="noStrike" baseline="0">
                <a:solidFill>
                  <a:srgbClr val="001F5F"/>
                </a:solidFill>
                <a:latin typeface="+mj-lt"/>
              </a:rPr>
              <a:t>BUSINESS ATTRACTION/EXPANSION/RETENTION</a:t>
            </a:r>
            <a:endParaRPr lang="en-US" sz="32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8643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E2F58D-FFF0-C034-77A7-A4D94F7A0A8A}"/>
              </a:ext>
            </a:extLst>
          </p:cNvPr>
          <p:cNvSpPr txBox="1"/>
          <p:nvPr/>
        </p:nvSpPr>
        <p:spPr>
          <a:xfrm>
            <a:off x="3991153" y="4029263"/>
            <a:ext cx="3990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KIM HALSEY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A4D5CD-0989-3D7B-18FF-22C15E56DD31}"/>
              </a:ext>
            </a:extLst>
          </p:cNvPr>
          <p:cNvSpPr txBox="1"/>
          <p:nvPr/>
        </p:nvSpPr>
        <p:spPr>
          <a:xfrm>
            <a:off x="3831783" y="4815861"/>
            <a:ext cx="4309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Century Gothic" panose="020B0502020202020204" pitchFamily="34" charset="0"/>
              </a:rPr>
              <a:t>EXECUTIVE DIRECTOR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81D8BF-C886-A1DE-CC12-36CEFFD136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89261" y="1613019"/>
            <a:ext cx="4794670" cy="181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753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3F2AB-7C34-6286-6054-1D3538C3A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393" y="679195"/>
            <a:ext cx="7899116" cy="798623"/>
          </a:xfrm>
        </p:spPr>
        <p:txBody>
          <a:bodyPr>
            <a:noAutofit/>
          </a:bodyPr>
          <a:lstStyle/>
          <a:p>
            <a:r>
              <a:rPr lang="en-US" sz="3600" b="1">
                <a:solidFill>
                  <a:srgbClr val="002452"/>
                </a:solidFill>
                <a:latin typeface="Oswald" pitchFamily="2" charset="0"/>
              </a:rPr>
              <a:t>The Suter Company Celebrated 100 Years</a:t>
            </a:r>
          </a:p>
        </p:txBody>
      </p:sp>
      <p:pic>
        <p:nvPicPr>
          <p:cNvPr id="8" name="Picture 2" descr="May be a graphic of text that says 'मपराप्प The TheSuterCompany TheSuter Suter Company 100 100YEARS YEARS'">
            <a:extLst>
              <a:ext uri="{FF2B5EF4-FFF2-40B4-BE49-F238E27FC236}">
                <a16:creationId xmlns:a16="http://schemas.microsoft.com/office/drawing/2014/main" id="{2EB61981-BA69-3D0C-50C3-AF5736A417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3" b="12350"/>
          <a:stretch/>
        </p:blipFill>
        <p:spPr bwMode="auto">
          <a:xfrm>
            <a:off x="8858112" y="0"/>
            <a:ext cx="2052215" cy="167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5626A0-8FDA-7446-E5EB-A883A023A5B9}"/>
              </a:ext>
            </a:extLst>
          </p:cNvPr>
          <p:cNvSpPr txBox="1"/>
          <p:nvPr/>
        </p:nvSpPr>
        <p:spPr>
          <a:xfrm>
            <a:off x="1069393" y="1893861"/>
            <a:ext cx="4793672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900" b="0" i="0" u="none" strike="noStrike" baseline="0">
              <a:solidFill>
                <a:srgbClr val="000000"/>
              </a:solidFill>
              <a:latin typeface="Oswald" panose="00000500000000000000" pitchFamily="2" charset="0"/>
            </a:endParaRPr>
          </a:p>
          <a:p>
            <a:pPr marR="98330" algn="l"/>
            <a:r>
              <a:rPr lang="en-US" sz="2800" b="0" i="0" u="none" strike="noStrike" baseline="0">
                <a:latin typeface="Oswald" panose="00000500000000000000" pitchFamily="2" charset="0"/>
              </a:rPr>
              <a:t>“Makers on the Move” Tour stop</a:t>
            </a:r>
            <a:endParaRPr lang="en-US" sz="2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C2CEE8-4C66-5CAF-8000-A9C229202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876" y="2555581"/>
            <a:ext cx="3638913" cy="27291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889B06-DEF9-59BA-E8A9-4A968311E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211" y="3122990"/>
            <a:ext cx="2257040" cy="21617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5D9AC27-2016-7EDB-9439-3B0423AE77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4584" y="3113288"/>
            <a:ext cx="2882367" cy="21617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E03904-FA8B-3E42-1DA6-7168013370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9221" y="3122990"/>
            <a:ext cx="2873059" cy="215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40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FBE28A-8889-0BFF-7B4A-71B650303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FA60A1A-F120-8D85-DFD4-A31156347BF5}"/>
              </a:ext>
            </a:extLst>
          </p:cNvPr>
          <p:cNvSpPr txBox="1"/>
          <p:nvPr/>
        </p:nvSpPr>
        <p:spPr>
          <a:xfrm>
            <a:off x="2064327" y="324516"/>
            <a:ext cx="80633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800" b="0" i="0" u="none" strike="noStrike" baseline="0">
              <a:latin typeface="Oswald" panose="00000500000000000000" pitchFamily="2" charset="0"/>
            </a:endParaRPr>
          </a:p>
          <a:p>
            <a:pPr marR="45930" algn="ctr"/>
            <a:r>
              <a:rPr lang="en-US" sz="3200" b="1">
                <a:latin typeface="+mj-lt"/>
              </a:rPr>
              <a:t>Economic Outlook Luncheon – March 25th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3A307A-69F4-E4B4-EFA0-26C2F362DAFC}"/>
              </a:ext>
            </a:extLst>
          </p:cNvPr>
          <p:cNvSpPr txBox="1"/>
          <p:nvPr/>
        </p:nvSpPr>
        <p:spPr>
          <a:xfrm>
            <a:off x="9403696" y="2365505"/>
            <a:ext cx="2678569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200" b="0" i="0" u="none" strike="noStrike" baseline="0">
              <a:solidFill>
                <a:srgbClr val="000000"/>
              </a:solidFill>
              <a:latin typeface="Oswald" panose="00000500000000000000" pitchFamily="2" charset="0"/>
            </a:endParaRPr>
          </a:p>
          <a:p>
            <a:pPr marR="44510"/>
            <a:r>
              <a:rPr lang="en-US" sz="2400" b="1" i="0" u="none" strike="noStrike" baseline="0">
                <a:solidFill>
                  <a:srgbClr val="002252"/>
                </a:solidFill>
              </a:rPr>
              <a:t>SAVE THE DATE</a:t>
            </a:r>
          </a:p>
          <a:p>
            <a:pPr marR="32310"/>
            <a:r>
              <a:rPr lang="en-US" sz="2400" i="0" u="none" strike="noStrike" baseline="0">
                <a:solidFill>
                  <a:srgbClr val="002252"/>
                </a:solidFill>
              </a:rPr>
              <a:t>AI &amp; Automation -</a:t>
            </a:r>
          </a:p>
          <a:p>
            <a:pPr marR="32310"/>
            <a:r>
              <a:rPr lang="en-US" sz="2400" i="0" u="none" strike="noStrike" baseline="0">
                <a:solidFill>
                  <a:srgbClr val="002252"/>
                </a:solidFill>
              </a:rPr>
              <a:t>Dr. Broady</a:t>
            </a:r>
          </a:p>
          <a:p>
            <a:pPr marR="32310"/>
            <a:r>
              <a:rPr lang="en-US" sz="2400" i="0" u="none" strike="noStrike" baseline="0">
                <a:solidFill>
                  <a:srgbClr val="002252"/>
                </a:solidFill>
              </a:rPr>
              <a:t>Where: Kish</a:t>
            </a:r>
          </a:p>
          <a:p>
            <a:pPr marR="30370"/>
            <a:r>
              <a:rPr lang="en-US" sz="2400" i="0" u="none" strike="noStrike" baseline="0">
                <a:solidFill>
                  <a:srgbClr val="002252"/>
                </a:solidFill>
              </a:rPr>
              <a:t>When: August 11,</a:t>
            </a:r>
          </a:p>
          <a:p>
            <a:pPr marR="30370"/>
            <a:r>
              <a:rPr lang="en-US" sz="2400" i="0" u="none" strike="noStrike" baseline="0">
                <a:solidFill>
                  <a:srgbClr val="002252"/>
                </a:solidFill>
              </a:rPr>
              <a:t>9:00-11:00 AM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506CCD-7B90-F896-DD31-EEE7F9EDD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809" y="1189682"/>
            <a:ext cx="3633478" cy="48446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35B2A7-3BE8-D6D7-4879-C97F3DA75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021" y="1896220"/>
            <a:ext cx="5159941" cy="343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59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F9211E-0DD1-F14B-D906-F70BFE446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8435F41-A18F-653F-FAAF-F35B3596DC10}"/>
              </a:ext>
            </a:extLst>
          </p:cNvPr>
          <p:cNvSpPr txBox="1"/>
          <p:nvPr/>
        </p:nvSpPr>
        <p:spPr>
          <a:xfrm>
            <a:off x="2064327" y="324516"/>
            <a:ext cx="80633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800" b="0" i="0" u="none" strike="noStrike" baseline="0">
              <a:latin typeface="Oswald" panose="00000500000000000000" pitchFamily="2" charset="0"/>
            </a:endParaRPr>
          </a:p>
          <a:p>
            <a:pPr marR="45930" algn="ctr"/>
            <a:r>
              <a:rPr lang="en-US" sz="3200" b="1">
                <a:latin typeface="+mj-lt"/>
              </a:rPr>
              <a:t>Mark Perna – Answering Why – Talent Pipeline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4951B7-C5DB-916C-5CC8-629E43EAF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49" y="1687511"/>
            <a:ext cx="4659277" cy="36942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0866D1-BC60-7D65-C5E3-FD6BE2CE3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625" y="1138359"/>
            <a:ext cx="7225426" cy="22896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F5C398-6196-121B-1C84-85C3F9A95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483" y="3534643"/>
            <a:ext cx="3621003" cy="23875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68F269-06FA-3506-0A0B-31129998D4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5643" y="3534014"/>
            <a:ext cx="1802851" cy="238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588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09D22A-5EBF-9377-849B-C8BD846C9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7905258-9E7A-AB0F-869A-24CCE0E90528}"/>
              </a:ext>
            </a:extLst>
          </p:cNvPr>
          <p:cNvSpPr txBox="1"/>
          <p:nvPr/>
        </p:nvSpPr>
        <p:spPr>
          <a:xfrm>
            <a:off x="2064327" y="324516"/>
            <a:ext cx="80633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800" b="0" i="0" u="none" strike="noStrike" baseline="0">
              <a:latin typeface="Oswald" panose="00000500000000000000" pitchFamily="2" charset="0"/>
            </a:endParaRPr>
          </a:p>
          <a:p>
            <a:pPr marR="45930" algn="ctr"/>
            <a:r>
              <a:rPr lang="en-US" sz="3200" b="1">
                <a:latin typeface="+mj-lt"/>
              </a:rPr>
              <a:t>Upcoming Events – Save the Date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590E26-C936-E7C2-A9F1-1B61062C8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327" y="1181819"/>
            <a:ext cx="3712326" cy="47962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1BABF2-FFE5-C84E-69D7-5E512430A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349" y="1181819"/>
            <a:ext cx="3547022" cy="479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32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99A1E6-043E-1198-BE37-4E6A43F16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FAE2F2E-44D2-B009-AE2B-89697CC600D3}"/>
              </a:ext>
            </a:extLst>
          </p:cNvPr>
          <p:cNvSpPr txBox="1"/>
          <p:nvPr/>
        </p:nvSpPr>
        <p:spPr>
          <a:xfrm>
            <a:off x="2064327" y="324516"/>
            <a:ext cx="80633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800" b="0" i="0" u="none" strike="noStrike" baseline="0">
              <a:latin typeface="Oswald" panose="00000500000000000000" pitchFamily="2" charset="0"/>
            </a:endParaRPr>
          </a:p>
          <a:p>
            <a:pPr marR="45930" algn="ctr"/>
            <a:r>
              <a:rPr lang="en-US" sz="3200" b="1">
                <a:latin typeface="+mj-lt"/>
              </a:rPr>
              <a:t>Promoting DeKalb County – Jessi Haish LaRue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F18855-8F78-38F5-B3A6-77430D5829D5}"/>
              </a:ext>
            </a:extLst>
          </p:cNvPr>
          <p:cNvSpPr txBox="1"/>
          <p:nvPr/>
        </p:nvSpPr>
        <p:spPr>
          <a:xfrm>
            <a:off x="833330" y="4892478"/>
            <a:ext cx="60976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400" b="0" i="0" u="none" strike="noStrike" baseline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R="158700" algn="just"/>
            <a:r>
              <a:rPr lang="en-US" sz="2000" b="1" i="0" u="none" strike="noStrike" baseline="0">
                <a:latin typeface="Calibri" panose="020F0502020204030204" pitchFamily="34" charset="0"/>
              </a:rPr>
              <a:t>Elevate Educates</a:t>
            </a:r>
            <a:endParaRPr lang="en-US" sz="2000" b="0" i="0" u="none" strike="noStrike" baseline="0">
              <a:latin typeface="Calibri" panose="020F0502020204030204" pitchFamily="34" charset="0"/>
            </a:endParaRPr>
          </a:p>
          <a:p>
            <a:pPr marR="168350" algn="just"/>
            <a:r>
              <a:rPr lang="en-US" sz="2000" b="0" i="0" u="none" strike="noStrike" baseline="0">
                <a:latin typeface="Calibri" panose="020F0502020204030204" pitchFamily="34" charset="0"/>
              </a:rPr>
              <a:t>March 3rd</a:t>
            </a:r>
          </a:p>
          <a:p>
            <a:pPr marR="107110" algn="just"/>
            <a:r>
              <a:rPr lang="en-US" sz="1800" b="0" i="0" u="none" strike="noStrike" baseline="0">
                <a:latin typeface="Calibri" panose="020F0502020204030204" pitchFamily="34" charset="0"/>
              </a:rPr>
              <a:t>Kelly shared insights for “Building Your Career on Purpose.”</a:t>
            </a:r>
          </a:p>
          <a:p>
            <a:pPr marR="130180" algn="just"/>
            <a:r>
              <a:rPr lang="en-US" sz="1800" b="0" i="0" u="none" strike="noStrike" baseline="0">
                <a:latin typeface="Calibri" panose="020F0502020204030204" pitchFamily="34" charset="0"/>
              </a:rPr>
              <a:t>Tanner spotlighted the power of LinkedIn.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0F7A05-F88A-F3E5-4E35-6FFDCA656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1756" y="1902321"/>
            <a:ext cx="4523723" cy="30533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6EDD72-9E8F-DD58-E28A-C6CBC6077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30" y="1172341"/>
            <a:ext cx="5225897" cy="39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56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A629FA-6A70-FE38-03BE-49C2C03E5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B9E67B3-0949-8F92-0880-A620B27F7A71}"/>
              </a:ext>
            </a:extLst>
          </p:cNvPr>
          <p:cNvSpPr txBox="1"/>
          <p:nvPr/>
        </p:nvSpPr>
        <p:spPr>
          <a:xfrm>
            <a:off x="2064327" y="324516"/>
            <a:ext cx="80633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800" b="0" i="0" u="none" strike="noStrike" baseline="0">
              <a:latin typeface="Oswald" panose="00000500000000000000" pitchFamily="2" charset="0"/>
            </a:endParaRPr>
          </a:p>
          <a:p>
            <a:pPr marR="45930" algn="ctr"/>
            <a:r>
              <a:rPr lang="en-US" sz="3200" b="1">
                <a:latin typeface="+mj-lt"/>
              </a:rPr>
              <a:t>Promoting DeKalb County – Andrea Van Drew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949236-1520-5AD4-FD48-E361FFD68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838" y="1118667"/>
            <a:ext cx="2113472" cy="33125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4AD32E-20D2-E3A6-4A03-EB7BFD4FF55A}"/>
              </a:ext>
            </a:extLst>
          </p:cNvPr>
          <p:cNvSpPr txBox="1"/>
          <p:nvPr/>
        </p:nvSpPr>
        <p:spPr>
          <a:xfrm>
            <a:off x="631885" y="4496091"/>
            <a:ext cx="236148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42420" algn="l"/>
            <a:r>
              <a:rPr lang="en-US" sz="1600" b="1" i="0" u="none" strike="noStrike" baseline="0">
                <a:latin typeface="Calibri" panose="020F0502020204030204" pitchFamily="34" charset="0"/>
              </a:rPr>
              <a:t>Illinois Institute for Rural Affairs’ (IIRA) Community and Economic Development Conference</a:t>
            </a:r>
            <a:endParaRPr lang="en-US" sz="1600" b="0" i="0" u="none" strike="noStrike" baseline="0">
              <a:latin typeface="Calibri" panose="020F0502020204030204" pitchFamily="34" charset="0"/>
            </a:endParaRPr>
          </a:p>
          <a:p>
            <a:pPr marR="155890" algn="l"/>
            <a:r>
              <a:rPr lang="en-US" sz="1600" b="0" i="0" u="none" strike="noStrike" baseline="0">
                <a:latin typeface="Calibri" panose="020F0502020204030204" pitchFamily="34" charset="0"/>
              </a:rPr>
              <a:t>February 25th and 26th </a:t>
            </a:r>
          </a:p>
          <a:p>
            <a:pPr marR="172330" algn="l"/>
            <a:r>
              <a:rPr lang="en-US" sz="1600" b="0" i="0" u="none" strike="noStrike" baseline="0">
                <a:latin typeface="Calibri" panose="020F0502020204030204" pitchFamily="34" charset="0"/>
              </a:rPr>
              <a:t>Springfield</a:t>
            </a:r>
            <a:endParaRPr lang="en-US" sz="16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99F10F-86B7-5656-2657-E478F00E9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042" y="1118667"/>
            <a:ext cx="1936617" cy="27632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568E51-068C-352C-56AA-6ECD8BE9D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458" y="2674142"/>
            <a:ext cx="2251390" cy="18489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574047A-2023-93F2-3EBD-F6B15B7E30C7}"/>
              </a:ext>
            </a:extLst>
          </p:cNvPr>
          <p:cNvSpPr txBox="1"/>
          <p:nvPr/>
        </p:nvSpPr>
        <p:spPr>
          <a:xfrm>
            <a:off x="4088201" y="4342203"/>
            <a:ext cx="3413904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400" b="0" i="0" u="none" strike="noStrike" baseline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R="83250" algn="l"/>
            <a:r>
              <a:rPr lang="fr-FR" sz="1600" b="1" i="0" u="none" strike="noStrike" baseline="0">
                <a:latin typeface="Calibri" panose="020F0502020204030204" pitchFamily="34" charset="0"/>
              </a:rPr>
              <a:t>Illinois Enterprise Zone Association (IEZA) / IL Tax </a:t>
            </a:r>
            <a:r>
              <a:rPr lang="fr-FR" sz="1600" b="1" i="0" u="none" strike="noStrike" baseline="0" err="1">
                <a:latin typeface="Calibri" panose="020F0502020204030204" pitchFamily="34" charset="0"/>
              </a:rPr>
              <a:t>Increment</a:t>
            </a:r>
            <a:r>
              <a:rPr lang="fr-FR" sz="1600" b="1" i="0" u="none" strike="noStrike" baseline="0">
                <a:latin typeface="Calibri" panose="020F0502020204030204" pitchFamily="34" charset="0"/>
              </a:rPr>
              <a:t> Association (ITIA) Joint </a:t>
            </a:r>
            <a:r>
              <a:rPr lang="fr-FR" sz="1600" b="1" i="0" u="none" strike="noStrike" baseline="0" err="1">
                <a:latin typeface="Calibri" panose="020F0502020204030204" pitchFamily="34" charset="0"/>
              </a:rPr>
              <a:t>Conference</a:t>
            </a:r>
            <a:endParaRPr lang="fr-FR" sz="1600" b="0" i="0" u="none" strike="noStrike" baseline="0">
              <a:latin typeface="Calibri" panose="020F0502020204030204" pitchFamily="34" charset="0"/>
            </a:endParaRPr>
          </a:p>
          <a:p>
            <a:pPr marR="107020" algn="l"/>
            <a:r>
              <a:rPr lang="en-US" sz="1600" b="0" i="0" u="none" strike="noStrike" baseline="0">
                <a:latin typeface="Calibri" panose="020F0502020204030204" pitchFamily="34" charset="0"/>
              </a:rPr>
              <a:t>April 22nd and 23rd </a:t>
            </a:r>
          </a:p>
          <a:p>
            <a:pPr marR="123960" algn="l"/>
            <a:r>
              <a:rPr lang="en-US" sz="1600" b="0" i="0" u="none" strike="noStrike" baseline="0">
                <a:latin typeface="Calibri" panose="020F0502020204030204" pitchFamily="34" charset="0"/>
              </a:rPr>
              <a:t>Peoria</a:t>
            </a:r>
            <a:endParaRPr lang="en-US" sz="16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2E872C2-4054-E667-89C4-8E6D13E7A5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2105" y="1207872"/>
            <a:ext cx="4060167" cy="30451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EC85102-0154-2F44-F74C-88184B3E9551}"/>
              </a:ext>
            </a:extLst>
          </p:cNvPr>
          <p:cNvSpPr txBox="1"/>
          <p:nvPr/>
        </p:nvSpPr>
        <p:spPr>
          <a:xfrm>
            <a:off x="7676264" y="4342202"/>
            <a:ext cx="3776213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400" b="0" i="0" u="none" strike="noStrike" baseline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R="14990" algn="l"/>
            <a:r>
              <a:rPr lang="en-US" sz="1600" b="1" i="0" u="none" strike="noStrike" baseline="0">
                <a:latin typeface="Calibri" panose="020F0502020204030204" pitchFamily="34" charset="0"/>
              </a:rPr>
              <a:t>Sycamore Chamber Leadership Academy</a:t>
            </a:r>
            <a:endParaRPr lang="en-US" sz="1600" b="0" i="0" u="none" strike="noStrike" baseline="0">
              <a:latin typeface="Calibri" panose="020F0502020204030204" pitchFamily="34" charset="0"/>
            </a:endParaRPr>
          </a:p>
          <a:p>
            <a:pPr marR="55910" algn="l"/>
            <a:r>
              <a:rPr lang="en-US" sz="1600" b="0" i="0" u="none" strike="noStrike" baseline="0">
                <a:latin typeface="Calibri" panose="020F0502020204030204" pitchFamily="34" charset="0"/>
              </a:rPr>
              <a:t>2026 Class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186369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73B56F-4706-74C1-5279-A554E86FD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813B790-6D03-B3E4-ABD5-75CC3F239866}"/>
              </a:ext>
            </a:extLst>
          </p:cNvPr>
          <p:cNvSpPr txBox="1"/>
          <p:nvPr/>
        </p:nvSpPr>
        <p:spPr>
          <a:xfrm>
            <a:off x="2064327" y="324516"/>
            <a:ext cx="80633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800" b="0" i="0" u="none" strike="noStrike" baseline="0">
              <a:latin typeface="Oswald" panose="00000500000000000000" pitchFamily="2" charset="0"/>
            </a:endParaRPr>
          </a:p>
          <a:p>
            <a:pPr marR="45930" algn="ctr"/>
            <a:r>
              <a:rPr lang="en-US" sz="3200" b="1">
                <a:latin typeface="+mj-lt"/>
              </a:rPr>
              <a:t>Promoting DeKalb County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0B4C68-7970-5CFB-B176-53946DCD6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028" y="1257369"/>
            <a:ext cx="2906441" cy="38752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C58821-1850-AA90-5835-2ABCD572B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554" y="1257369"/>
            <a:ext cx="5506049" cy="36684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534716-8AF9-FFF1-3910-64565699F127}"/>
              </a:ext>
            </a:extLst>
          </p:cNvPr>
          <p:cNvSpPr txBox="1"/>
          <p:nvPr/>
        </p:nvSpPr>
        <p:spPr>
          <a:xfrm>
            <a:off x="-23033" y="5150742"/>
            <a:ext cx="60945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35300" algn="ctr"/>
            <a:r>
              <a:rPr lang="en-US" sz="1600" b="1" i="0" u="none" strike="noStrike" baseline="0">
                <a:latin typeface="Calibri" panose="020F0502020204030204" pitchFamily="34" charset="0"/>
              </a:rPr>
              <a:t>Women to Watch</a:t>
            </a:r>
            <a:endParaRPr lang="en-US" sz="1600" b="0" i="0" u="none" strike="noStrike" baseline="0">
              <a:latin typeface="Calibri" panose="020F0502020204030204" pitchFamily="34" charset="0"/>
            </a:endParaRPr>
          </a:p>
          <a:p>
            <a:pPr marR="128470" algn="ctr"/>
            <a:r>
              <a:rPr lang="en-US" sz="1600" b="0" i="0" u="none" strike="noStrike" baseline="0">
                <a:latin typeface="Calibri" panose="020F0502020204030204" pitchFamily="34" charset="0"/>
              </a:rPr>
              <a:t>Nominated by Jeff Keicher</a:t>
            </a:r>
          </a:p>
          <a:p>
            <a:pPr marR="128470" algn="ctr"/>
            <a:r>
              <a:rPr lang="en-US" sz="1600" b="0" i="0" u="none" strike="noStrike" baseline="0">
                <a:latin typeface="Calibri" panose="020F0502020204030204" pitchFamily="34" charset="0"/>
              </a:rPr>
              <a:t>April 22, 2026</a:t>
            </a:r>
          </a:p>
          <a:p>
            <a:pPr marR="128470" algn="ctr"/>
            <a:r>
              <a:rPr lang="en-US" sz="1600" b="0" i="0" u="none" strike="noStrike" baseline="0">
                <a:latin typeface="Calibri" panose="020F0502020204030204" pitchFamily="34" charset="0"/>
              </a:rPr>
              <a:t>Springfield</a:t>
            </a:r>
            <a:endParaRPr lang="en-US" sz="16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5C91EA-A001-7559-7A85-F9DFCF080782}"/>
              </a:ext>
            </a:extLst>
          </p:cNvPr>
          <p:cNvSpPr txBox="1"/>
          <p:nvPr/>
        </p:nvSpPr>
        <p:spPr>
          <a:xfrm>
            <a:off x="5407827" y="4925775"/>
            <a:ext cx="610750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200" b="0" i="0" u="none" strike="noStrike" baseline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R="14230" algn="ctr"/>
            <a:r>
              <a:rPr lang="en-US" sz="1600" b="1" i="0" u="none" strike="noStrike" baseline="0">
                <a:latin typeface="Calibri" panose="020F0502020204030204" pitchFamily="34" charset="0"/>
              </a:rPr>
              <a:t>International Economic Development Council (IEDC)</a:t>
            </a:r>
            <a:endParaRPr lang="en-US" sz="1600" b="0" i="0" u="none" strike="noStrike" baseline="0">
              <a:latin typeface="Calibri" panose="020F0502020204030204" pitchFamily="34" charset="0"/>
            </a:endParaRPr>
          </a:p>
          <a:p>
            <a:pPr marR="4860" algn="ctr"/>
            <a:r>
              <a:rPr lang="en-US" sz="1600" b="0" i="0" u="none" strike="noStrike" baseline="0">
                <a:latin typeface="Calibri" panose="020F0502020204030204" pitchFamily="34" charset="0"/>
              </a:rPr>
              <a:t>Co-Vice Chair</a:t>
            </a:r>
            <a:r>
              <a:rPr lang="en-US" sz="1600">
                <a:latin typeface="Calibri" panose="020F0502020204030204" pitchFamily="34" charset="0"/>
              </a:rPr>
              <a:t>,</a:t>
            </a:r>
            <a:r>
              <a:rPr lang="en-US" sz="1600" b="0" i="0" u="none" strike="noStrike" baseline="0">
                <a:latin typeface="Calibri" panose="020F0502020204030204" pitchFamily="34" charset="0"/>
              </a:rPr>
              <a:t> Women In Economic Development </a:t>
            </a:r>
            <a:r>
              <a:rPr lang="en-US" sz="1600">
                <a:latin typeface="Calibri" panose="020F0502020204030204" pitchFamily="34" charset="0"/>
              </a:rPr>
              <a:t>–</a:t>
            </a:r>
            <a:r>
              <a:rPr lang="en-US" sz="1600" b="0" i="0" u="none" strike="noStrike" baseline="0">
                <a:latin typeface="Calibri" panose="020F0502020204030204" pitchFamily="34" charset="0"/>
              </a:rPr>
              <a:t> Affinity Group</a:t>
            </a:r>
          </a:p>
          <a:p>
            <a:pPr marR="29760" lvl="1" algn="ctr"/>
            <a:r>
              <a:rPr lang="en-US" sz="1600" b="0" i="0" u="none" strike="noStrike" baseline="0">
                <a:latin typeface="Calibri" panose="020F0502020204030204" pitchFamily="34" charset="0"/>
              </a:rPr>
              <a:t>March – Leadership Summit in DC</a:t>
            </a:r>
          </a:p>
          <a:p>
            <a:pPr marR="0" algn="ctr"/>
            <a:r>
              <a:rPr lang="en-US" sz="1600" b="0" i="0" u="none" strike="noStrike" baseline="0">
                <a:latin typeface="Calibri" panose="020F0502020204030204" pitchFamily="34" charset="0"/>
              </a:rPr>
              <a:t>October – IEDC Annual Conference in New Orleans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6627993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F159BE-3D4E-65C6-3C7A-6810FD9C8ACE}"/>
              </a:ext>
            </a:extLst>
          </p:cNvPr>
          <p:cNvSpPr txBox="1"/>
          <p:nvPr/>
        </p:nvSpPr>
        <p:spPr>
          <a:xfrm>
            <a:off x="3383489" y="705211"/>
            <a:ext cx="5120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Thank you!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2FB55B-3A02-2152-D33F-73F24720F4E6}"/>
              </a:ext>
            </a:extLst>
          </p:cNvPr>
          <p:cNvSpPr txBox="1"/>
          <p:nvPr/>
        </p:nvSpPr>
        <p:spPr>
          <a:xfrm>
            <a:off x="258793" y="2413360"/>
            <a:ext cx="3439782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100" b="0" i="0" u="none" strike="noStrike" baseline="0">
              <a:latin typeface="Oswald" panose="00000500000000000000" pitchFamily="2" charset="0"/>
            </a:endParaRPr>
          </a:p>
          <a:p>
            <a:pPr marR="132600" algn="ctr"/>
            <a:r>
              <a:rPr lang="en-US" sz="2800" b="1" i="0" u="none" strike="noStrike" baseline="0">
                <a:latin typeface="Oswald" panose="00000500000000000000" pitchFamily="2" charset="0"/>
              </a:rPr>
              <a:t>Melissa Amedeo</a:t>
            </a:r>
            <a:endParaRPr lang="en-US" sz="2800" b="0" i="0" u="none" strike="noStrike" baseline="0">
              <a:latin typeface="Oswald" panose="00000500000000000000" pitchFamily="2" charset="0"/>
            </a:endParaRPr>
          </a:p>
          <a:p>
            <a:pPr marR="136750" algn="ctr"/>
            <a:r>
              <a:rPr lang="en-US" sz="2000" b="0" i="0" u="none" strike="noStrike" baseline="0">
                <a:latin typeface="Oswald" panose="00000500000000000000" pitchFamily="2" charset="0"/>
              </a:rPr>
              <a:t>Executive Director</a:t>
            </a:r>
          </a:p>
          <a:p>
            <a:pPr marR="135530" algn="ctr"/>
            <a:r>
              <a:rPr lang="en-US" sz="2000" b="0" i="0" u="none" strike="noStrike" baseline="0">
                <a:latin typeface="Oswald" panose="00000500000000000000" pitchFamily="2" charset="0"/>
              </a:rPr>
              <a:t>amedeo@dcedc.org</a:t>
            </a:r>
          </a:p>
          <a:p>
            <a:pPr marR="133850" algn="ctr"/>
            <a:r>
              <a:rPr lang="en-US" sz="2000" b="0" i="0" u="none" strike="noStrike" baseline="0">
                <a:latin typeface="Oswald" panose="00000500000000000000" pitchFamily="2" charset="0"/>
              </a:rPr>
              <a:t>815.895.2711 ext. 203</a:t>
            </a:r>
            <a:endParaRPr lang="en-US" sz="2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481789-5C2A-2A48-84B3-F1B7A2029A8D}"/>
              </a:ext>
            </a:extLst>
          </p:cNvPr>
          <p:cNvSpPr txBox="1"/>
          <p:nvPr/>
        </p:nvSpPr>
        <p:spPr>
          <a:xfrm>
            <a:off x="3875588" y="2352549"/>
            <a:ext cx="395521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200" b="0" i="0" u="none" strike="noStrike" baseline="0">
              <a:latin typeface="Oswald" panose="00000500000000000000" pitchFamily="2" charset="0"/>
            </a:endParaRPr>
          </a:p>
          <a:p>
            <a:pPr marR="75880" algn="ctr"/>
            <a:r>
              <a:rPr lang="en-US" sz="2800" b="1" i="0" u="none" strike="noStrike" baseline="0">
                <a:latin typeface="Oswald" panose="00000500000000000000" pitchFamily="2" charset="0"/>
              </a:rPr>
              <a:t>Andrea Van Drew</a:t>
            </a:r>
            <a:endParaRPr lang="en-US" sz="2800" b="0" i="0" u="none" strike="noStrike" baseline="0">
              <a:latin typeface="Oswald" panose="00000500000000000000" pitchFamily="2" charset="0"/>
            </a:endParaRPr>
          </a:p>
          <a:p>
            <a:pPr marR="70210" algn="ctr"/>
            <a:r>
              <a:rPr lang="en-US" sz="2000" b="0" i="0" u="none" strike="noStrike" baseline="0">
                <a:latin typeface="Oswald" panose="00000500000000000000" pitchFamily="2" charset="0"/>
              </a:rPr>
              <a:t>Economic Development Specialist</a:t>
            </a:r>
          </a:p>
          <a:p>
            <a:pPr marR="70210" algn="ctr"/>
            <a:r>
              <a:rPr lang="en-US" sz="2000" b="0" i="0" u="none" strike="noStrike" baseline="0">
                <a:latin typeface="Oswald" panose="00000500000000000000" pitchFamily="2" charset="0"/>
              </a:rPr>
              <a:t>avandrew@dcedc.org</a:t>
            </a:r>
            <a:endParaRPr lang="en-US" sz="2000">
              <a:latin typeface="Oswald" panose="00000500000000000000" pitchFamily="2" charset="0"/>
            </a:endParaRPr>
          </a:p>
          <a:p>
            <a:pPr marR="70210" algn="ctr"/>
            <a:r>
              <a:rPr lang="en-US" sz="2000" b="0" i="0" u="none" strike="noStrike" baseline="0">
                <a:latin typeface="Oswald" panose="00000500000000000000" pitchFamily="2" charset="0"/>
              </a:rPr>
              <a:t>815.895.2711 ext. 204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0887BD-F8D4-5E35-3107-8222CAC707DD}"/>
              </a:ext>
            </a:extLst>
          </p:cNvPr>
          <p:cNvSpPr txBox="1"/>
          <p:nvPr/>
        </p:nvSpPr>
        <p:spPr>
          <a:xfrm>
            <a:off x="7440408" y="2341922"/>
            <a:ext cx="4605291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100" b="0" i="0" u="none" strike="noStrike" baseline="0">
              <a:latin typeface="Oswald" panose="00000500000000000000" pitchFamily="2" charset="0"/>
            </a:endParaRPr>
          </a:p>
          <a:p>
            <a:pPr marR="15480" algn="ctr"/>
            <a:r>
              <a:rPr lang="en-US" sz="2800" b="1" i="0" u="none" strike="noStrike" baseline="0">
                <a:latin typeface="Oswald" panose="00000500000000000000" pitchFamily="2" charset="0"/>
              </a:rPr>
              <a:t>Jessi Haish LaRue</a:t>
            </a:r>
          </a:p>
          <a:p>
            <a:pPr marR="15480" algn="ctr"/>
            <a:r>
              <a:rPr lang="en-US" sz="2000" b="0" i="0" u="none" strike="noStrike" baseline="0">
                <a:latin typeface="Oswald" panose="00000500000000000000" pitchFamily="2" charset="0"/>
              </a:rPr>
              <a:t>Marketing &amp; Events Specialist</a:t>
            </a:r>
          </a:p>
          <a:p>
            <a:pPr marR="24660" algn="ctr"/>
            <a:r>
              <a:rPr lang="en-US" sz="2000" b="0" i="0" u="none" strike="noStrike" baseline="0">
                <a:latin typeface="Oswald" panose="00000500000000000000" pitchFamily="2" charset="0"/>
              </a:rPr>
              <a:t>larue@dcedc.org</a:t>
            </a:r>
          </a:p>
          <a:p>
            <a:pPr marR="21230" algn="ctr"/>
            <a:r>
              <a:rPr lang="en-US" sz="2000" b="0" i="0" u="none" strike="noStrike" baseline="0">
                <a:latin typeface="Oswald" panose="00000500000000000000" pitchFamily="2" charset="0"/>
              </a:rPr>
              <a:t>815.895.2711 ext. 201</a:t>
            </a:r>
            <a:endParaRPr lang="en-US" sz="20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085777-EFDD-6C12-A4B7-7A26648571B6}"/>
              </a:ext>
            </a:extLst>
          </p:cNvPr>
          <p:cNvSpPr txBox="1"/>
          <p:nvPr/>
        </p:nvSpPr>
        <p:spPr>
          <a:xfrm>
            <a:off x="2780033" y="4050903"/>
            <a:ext cx="61463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200" b="0" i="0" u="none" strike="noStrike" baseline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R="79020" algn="ctr"/>
            <a:r>
              <a:rPr lang="en-US" sz="1800" b="1" i="0" u="none" strike="noStrike" baseline="0">
                <a:latin typeface="Tahoma" panose="020B0604030504040204" pitchFamily="34" charset="0"/>
              </a:rPr>
              <a:t>www.DCEDC.org</a:t>
            </a:r>
            <a:endParaRPr lang="en-US"/>
          </a:p>
        </p:txBody>
      </p:sp>
      <p:sp>
        <p:nvSpPr>
          <p:cNvPr id="11" name="AutoShape 2" descr="DCEDC">
            <a:extLst>
              <a:ext uri="{FF2B5EF4-FFF2-40B4-BE49-F238E27FC236}">
                <a16:creationId xmlns:a16="http://schemas.microsoft.com/office/drawing/2014/main" id="{F8F6155A-CB75-EED8-5EB9-638DADF99A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4" descr="DCEDC">
            <a:extLst>
              <a:ext uri="{FF2B5EF4-FFF2-40B4-BE49-F238E27FC236}">
                <a16:creationId xmlns:a16="http://schemas.microsoft.com/office/drawing/2014/main" id="{44CE80FC-32D6-8E0E-B17D-D16A388CDE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78702" y="3429000"/>
            <a:ext cx="2122098" cy="212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0C739F-4A49-781A-D779-85AA7071B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535" y="4710163"/>
            <a:ext cx="2708303" cy="132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139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FE38DF-8BEC-1603-BBAE-9774E6D76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3D black question marks with one yellow question mark">
            <a:extLst>
              <a:ext uri="{FF2B5EF4-FFF2-40B4-BE49-F238E27FC236}">
                <a16:creationId xmlns:a16="http://schemas.microsoft.com/office/drawing/2014/main" id="{1A471509-64C0-1BE8-E677-B028EAEBE4D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rcRect l="28990" r="6122" b="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AA7923-0E87-FD56-C100-C1AC06212604}"/>
              </a:ext>
            </a:extLst>
          </p:cNvPr>
          <p:cNvSpPr txBox="1"/>
          <p:nvPr/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spc="-5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rPr>
              <a:t>QUESTIONS</a:t>
            </a:r>
            <a:r>
              <a:rPr lang="en-US" sz="8000" spc="-5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7AB95BF-57D0-4E49-9EF2-408B47C8D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1C520CBD-F82E-44E4-BDA5-128716AD7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18AE32-A526-42FC-A854-732740BD3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5482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E2F58D-FFF0-C034-77A7-A4D94F7A0A8A}"/>
              </a:ext>
            </a:extLst>
          </p:cNvPr>
          <p:cNvSpPr txBox="1"/>
          <p:nvPr/>
        </p:nvSpPr>
        <p:spPr>
          <a:xfrm>
            <a:off x="3638823" y="4032057"/>
            <a:ext cx="4914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RUTH KEDZIOR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A4D5CD-0989-3D7B-18FF-22C15E56DD31}"/>
              </a:ext>
            </a:extLst>
          </p:cNvPr>
          <p:cNvSpPr txBox="1"/>
          <p:nvPr/>
        </p:nvSpPr>
        <p:spPr>
          <a:xfrm>
            <a:off x="2725632" y="4954100"/>
            <a:ext cx="674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Century Gothic" panose="020B0502020202020204" pitchFamily="34" charset="0"/>
              </a:rPr>
              <a:t>COUNTY ADMINISTRATOR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C0B461-58B2-CDD0-DF5B-D7BFDA1273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926" t="37610" r="30765" b="37107"/>
          <a:stretch>
            <a:fillRect/>
          </a:stretch>
        </p:blipFill>
        <p:spPr>
          <a:xfrm>
            <a:off x="6290185" y="1677838"/>
            <a:ext cx="2544609" cy="2045866"/>
          </a:xfrm>
          <a:prstGeom prst="rect">
            <a:avLst/>
          </a:prstGeom>
        </p:spPr>
      </p:pic>
      <p:pic>
        <p:nvPicPr>
          <p:cNvPr id="11" name="Picture 10" descr="A picture containing emblem&#10;&#10;Description automatically generated">
            <a:extLst>
              <a:ext uri="{FF2B5EF4-FFF2-40B4-BE49-F238E27FC236}">
                <a16:creationId xmlns:a16="http://schemas.microsoft.com/office/drawing/2014/main" id="{BC9E7C22-3FCB-C331-70A0-1DF97D054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587" y="1406069"/>
            <a:ext cx="2315771" cy="230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79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D54C92-50E8-DEDF-AB7A-C016B5152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49B2B2-7627-0462-3FF3-55AF9889E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82" y="0"/>
            <a:ext cx="11282413" cy="634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142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24F671-5DB9-1527-D1A0-A60D148BE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BB0F59-1A86-71FB-EFA0-D02188E51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70" y="1"/>
            <a:ext cx="11225193" cy="631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744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C34022-E043-3EAE-D974-2BB22741C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710696-B368-ADD2-9523-DC32E8B08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91" y="0"/>
            <a:ext cx="11259418" cy="633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797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DD1958-5A6D-655F-41F6-B5947EE1D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F0D772-2E0F-5B33-B9D7-2D9973CD3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33" y="0"/>
            <a:ext cx="11251933" cy="632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383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F9F85D-9579-B880-F705-68EEDDE82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7A235B-9822-83F3-4989-486800D13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596" y="0"/>
            <a:ext cx="11280808" cy="634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2335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241EA8-92FC-ABE0-3BCA-3D3DCE44A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2BA965-0C99-E668-87C5-D00AEEFF8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90" y="0"/>
            <a:ext cx="11259419" cy="633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5332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1B22DE-8CD2-2854-7788-0758AC55A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8BC2C3-F48A-7737-C401-319165B68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90" y="0"/>
            <a:ext cx="11259419" cy="633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176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217C6A-220D-8C69-A93C-11C25ADE1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2314F0-880F-8BC3-0DB3-F2488514E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83" y="0"/>
            <a:ext cx="11290434" cy="635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262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22779F-9954-7858-CAF5-86FAF4527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17A799-1237-34C6-EF40-DCB32E7FB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471" y="0"/>
            <a:ext cx="11223057" cy="631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920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BDEA5D-66C7-4CDF-046A-790FDEC39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5B1893-2F0E-53DD-F6D8-4A1C1EC98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90" y="0"/>
            <a:ext cx="11259419" cy="633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0707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Yellow question mark">
            <a:extLst>
              <a:ext uri="{FF2B5EF4-FFF2-40B4-BE49-F238E27FC236}">
                <a16:creationId xmlns:a16="http://schemas.microsoft.com/office/drawing/2014/main" id="{2ED13B00-5F60-A202-5A70-DB03D0599F4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rcRect b="625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F159BE-3D4E-65C6-3C7A-6810FD9C8ACE}"/>
              </a:ext>
            </a:extLst>
          </p:cNvPr>
          <p:cNvSpPr txBox="1"/>
          <p:nvPr/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spc="-5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rPr>
              <a:t>QUESTIONS</a:t>
            </a:r>
            <a:r>
              <a:rPr lang="en-US" sz="8000" spc="-5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7AB95BF-57D0-4E49-9EF2-408B47C8D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1C520CBD-F82E-44E4-BDA5-128716AD7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18AE32-A526-42FC-A854-732740BD3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54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A98E5C-207C-C034-421C-2002816B9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B40C44-BECE-502E-E675-DEBC7FF11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02" y="0"/>
            <a:ext cx="11225196" cy="631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330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E2F58D-FFF0-C034-77A7-A4D94F7A0A8A}"/>
              </a:ext>
            </a:extLst>
          </p:cNvPr>
          <p:cNvSpPr txBox="1"/>
          <p:nvPr/>
        </p:nvSpPr>
        <p:spPr>
          <a:xfrm>
            <a:off x="3595800" y="4101981"/>
            <a:ext cx="50003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MICHAEL HALL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A4D5CD-0989-3D7B-18FF-22C15E56DD31}"/>
              </a:ext>
            </a:extLst>
          </p:cNvPr>
          <p:cNvSpPr txBox="1"/>
          <p:nvPr/>
        </p:nvSpPr>
        <p:spPr>
          <a:xfrm>
            <a:off x="4439129" y="4895324"/>
            <a:ext cx="3313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Century Gothic" panose="020B0502020202020204" pitchFamily="34" charset="0"/>
              </a:rPr>
              <a:t>CITY MANAGER</a:t>
            </a:r>
          </a:p>
        </p:txBody>
      </p:sp>
      <p:pic>
        <p:nvPicPr>
          <p:cNvPr id="6" name="Picture 5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867795D2-4A2C-3874-5A3C-6887FC637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043" y="952041"/>
            <a:ext cx="4490103" cy="253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129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CA4DAE-D46C-0CEC-44BA-443F9F6CE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FEED79B-718D-FEA3-5C52-CC473A747210}"/>
              </a:ext>
            </a:extLst>
          </p:cNvPr>
          <p:cNvSpPr txBox="1">
            <a:spLocks/>
          </p:cNvSpPr>
          <p:nvPr/>
        </p:nvSpPr>
        <p:spPr>
          <a:xfrm>
            <a:off x="7764968" y="1106054"/>
            <a:ext cx="3649014" cy="4165601"/>
          </a:xfrm>
          <a:prstGeom prst="rect">
            <a:avLst/>
          </a:prstGeom>
          <a:solidFill>
            <a:srgbClr val="1C32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>
                <a:solidFill>
                  <a:schemeClr val="bg1"/>
                </a:solidFill>
              </a:rPr>
              <a:t>Six Core</a:t>
            </a:r>
            <a:br>
              <a:rPr lang="en-US" sz="6000" b="1">
                <a:solidFill>
                  <a:schemeClr val="bg1"/>
                </a:solidFill>
              </a:rPr>
            </a:br>
            <a:r>
              <a:rPr lang="en-US" sz="6000" b="1">
                <a:solidFill>
                  <a:schemeClr val="bg1"/>
                </a:solidFill>
              </a:rPr>
              <a:t>Objectives</a:t>
            </a:r>
            <a:br>
              <a:rPr lang="en-US" sz="6000" b="1">
                <a:solidFill>
                  <a:schemeClr val="bg1"/>
                </a:solidFill>
              </a:rPr>
            </a:br>
            <a:r>
              <a:rPr lang="en-US" sz="6000" b="1">
                <a:solidFill>
                  <a:schemeClr val="bg1"/>
                </a:solidFill>
              </a:rPr>
              <a:t>Guide the</a:t>
            </a:r>
            <a:br>
              <a:rPr lang="en-US" sz="6000" b="1">
                <a:solidFill>
                  <a:schemeClr val="bg1"/>
                </a:solidFill>
              </a:rPr>
            </a:br>
            <a:r>
              <a:rPr lang="en-US" sz="6000" b="1">
                <a:solidFill>
                  <a:schemeClr val="bg1"/>
                </a:solidFill>
              </a:rPr>
              <a:t>Work of</a:t>
            </a:r>
            <a:br>
              <a:rPr lang="en-US" sz="6000" b="1">
                <a:solidFill>
                  <a:schemeClr val="bg1"/>
                </a:solidFill>
              </a:rPr>
            </a:br>
            <a:r>
              <a:rPr lang="en-US" sz="6000" b="1">
                <a:solidFill>
                  <a:schemeClr val="bg1"/>
                </a:solidFill>
              </a:rPr>
              <a:t>the City</a:t>
            </a:r>
            <a:endParaRPr lang="en-US" sz="6000">
              <a:solidFill>
                <a:schemeClr val="bg1"/>
              </a:solidFill>
            </a:endParaRP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AB73C1BC-69A7-9CBC-96F1-A434F485B0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6833146"/>
              </p:ext>
            </p:extLst>
          </p:nvPr>
        </p:nvGraphicFramePr>
        <p:xfrm>
          <a:off x="916565" y="622662"/>
          <a:ext cx="6054725" cy="5132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36315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A618E-D1C8-03EE-B8AB-101C50661D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08424"/>
            <a:ext cx="9966960" cy="1325880"/>
          </a:xfrm>
        </p:spPr>
        <p:txBody>
          <a:bodyPr>
            <a:normAutofit/>
          </a:bodyPr>
          <a:lstStyle/>
          <a:p>
            <a:r>
              <a:rPr lang="en-US" sz="4600" b="1"/>
              <a:t>Long Term Financial Stability </a:t>
            </a:r>
          </a:p>
        </p:txBody>
      </p:sp>
      <p:pic>
        <p:nvPicPr>
          <p:cNvPr id="8" name="Picture 7" descr="Spreadsheet and calculator">
            <a:extLst>
              <a:ext uri="{FF2B5EF4-FFF2-40B4-BE49-F238E27FC236}">
                <a16:creationId xmlns:a16="http://schemas.microsoft.com/office/drawing/2014/main" id="{C725A35A-5CB3-E2F8-0CC0-BA17FA14D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79" b="28879"/>
          <a:stretch/>
        </p:blipFill>
        <p:spPr>
          <a:xfrm>
            <a:off x="715772" y="728472"/>
            <a:ext cx="10752835" cy="302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672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86041-0E8B-05D5-55F9-B57E606F4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City Revenues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A3D9EE-82DD-B5B2-9BF9-AE369A50D4D9}"/>
              </a:ext>
            </a:extLst>
          </p:cNvPr>
          <p:cNvSpPr txBox="1"/>
          <p:nvPr/>
        </p:nvSpPr>
        <p:spPr>
          <a:xfrm>
            <a:off x="483582" y="5222632"/>
            <a:ext cx="11212643" cy="461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</a:pPr>
            <a:r>
              <a:rPr lang="en-US" sz="2800" cap="all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Sales tax – not property tax – is the primary revenue driver</a:t>
            </a:r>
          </a:p>
        </p:txBody>
      </p:sp>
    </p:spTree>
    <p:extLst>
      <p:ext uri="{BB962C8B-B14F-4D97-AF65-F5344CB8AC3E}">
        <p14:creationId xmlns:p14="http://schemas.microsoft.com/office/powerpoint/2010/main" val="26684179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314A92-C7B9-5736-0788-85535BC22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2A7AFAFF-919B-F2AC-3B65-117AAB7A9B5D}"/>
              </a:ext>
            </a:extLst>
          </p:cNvPr>
          <p:cNvGraphicFramePr>
            <a:graphicFrameLocks/>
          </p:cNvGraphicFramePr>
          <p:nvPr/>
        </p:nvGraphicFramePr>
        <p:xfrm>
          <a:off x="0" y="532259"/>
          <a:ext cx="7988980" cy="6037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0AC2CFCA-78F5-3B5B-F442-CF1C01314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0145" y="1981183"/>
            <a:ext cx="3753612" cy="3139440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A7AFAFF-919B-F2AC-3B65-117AAB7A9B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6226952"/>
              </p:ext>
            </p:extLst>
          </p:nvPr>
        </p:nvGraphicFramePr>
        <p:xfrm>
          <a:off x="169193" y="532259"/>
          <a:ext cx="7988980" cy="6037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330796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62A4A-B4E0-EC02-2B73-203C8BB52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600" b="1"/>
              <a:t>The Biggest Sales Tax Contributors</a:t>
            </a:r>
          </a:p>
        </p:txBody>
      </p:sp>
      <p:graphicFrame>
        <p:nvGraphicFramePr>
          <p:cNvPr id="4" name="TextBox 6">
            <a:extLst>
              <a:ext uri="{FF2B5EF4-FFF2-40B4-BE49-F238E27FC236}">
                <a16:creationId xmlns:a16="http://schemas.microsoft.com/office/drawing/2014/main" id="{7B1409E8-9B33-60FB-95F3-3182860B99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8683704"/>
              </p:ext>
            </p:extLst>
          </p:nvPr>
        </p:nvGraphicFramePr>
        <p:xfrm>
          <a:off x="1143000" y="2057400"/>
          <a:ext cx="9872663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002331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circle with text&#10;&#10;AI-generated content may be incorrect.">
            <a:extLst>
              <a:ext uri="{FF2B5EF4-FFF2-40B4-BE49-F238E27FC236}">
                <a16:creationId xmlns:a16="http://schemas.microsoft.com/office/drawing/2014/main" id="{D08D55C2-08CF-F786-F46D-7422A3791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849" y="1131994"/>
            <a:ext cx="6020179" cy="45903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C60963-80FE-CA0C-6FBF-1E136D95E8D2}"/>
              </a:ext>
            </a:extLst>
          </p:cNvPr>
          <p:cNvSpPr txBox="1"/>
          <p:nvPr/>
        </p:nvSpPr>
        <p:spPr>
          <a:xfrm>
            <a:off x="886690" y="872836"/>
            <a:ext cx="3228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2025 Property Tax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EEE740-C638-ECDA-B7E9-313F628EA0F9}"/>
              </a:ext>
            </a:extLst>
          </p:cNvPr>
          <p:cNvSpPr txBox="1"/>
          <p:nvPr/>
        </p:nvSpPr>
        <p:spPr>
          <a:xfrm>
            <a:off x="8094689" y="2308485"/>
            <a:ext cx="361262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/>
              <a:t>The City is only 1 of 9 independent taxing bodies.</a:t>
            </a:r>
          </a:p>
        </p:txBody>
      </p:sp>
    </p:spTree>
    <p:extLst>
      <p:ext uri="{BB962C8B-B14F-4D97-AF65-F5344CB8AC3E}">
        <p14:creationId xmlns:p14="http://schemas.microsoft.com/office/powerpoint/2010/main" val="30370843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81EBD-4E05-EAB2-FB67-4E1419920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City Expenditures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464A79-CCD3-1754-B020-38A6B856C2D3}"/>
              </a:ext>
            </a:extLst>
          </p:cNvPr>
          <p:cNvSpPr txBox="1"/>
          <p:nvPr/>
        </p:nvSpPr>
        <p:spPr>
          <a:xfrm>
            <a:off x="483582" y="5006715"/>
            <a:ext cx="11212643" cy="82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</a:pPr>
            <a:r>
              <a:rPr lang="en-US" sz="2800" cap="all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The budget funds people providing services </a:t>
            </a:r>
          </a:p>
          <a:p>
            <a:pPr algn="ctr" defTabSz="914400">
              <a:lnSpc>
                <a:spcPct val="85000"/>
              </a:lnSpc>
              <a:spcBef>
                <a:spcPct val="0"/>
              </a:spcBef>
            </a:pPr>
            <a:r>
              <a:rPr lang="en-US" sz="2800" cap="all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&amp; maintaining infrastructure.</a:t>
            </a:r>
          </a:p>
        </p:txBody>
      </p:sp>
    </p:spTree>
    <p:extLst>
      <p:ext uri="{BB962C8B-B14F-4D97-AF65-F5344CB8AC3E}">
        <p14:creationId xmlns:p14="http://schemas.microsoft.com/office/powerpoint/2010/main" val="9064294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D539442A-FC26-384F-38E3-E5F4964D66C4}"/>
              </a:ext>
            </a:extLst>
          </p:cNvPr>
          <p:cNvSpPr/>
          <p:nvPr/>
        </p:nvSpPr>
        <p:spPr>
          <a:xfrm>
            <a:off x="2821742" y="1803270"/>
            <a:ext cx="2049199" cy="2045006"/>
          </a:xfrm>
          <a:prstGeom prst="ellipse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3810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9CD1C8-229C-8A4B-88CF-7EA2A2A6A3AA}"/>
              </a:ext>
            </a:extLst>
          </p:cNvPr>
          <p:cNvSpPr txBox="1"/>
          <p:nvPr/>
        </p:nvSpPr>
        <p:spPr>
          <a:xfrm>
            <a:off x="2686597" y="2406496"/>
            <a:ext cx="2313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Contracted 17%</a:t>
            </a:r>
          </a:p>
          <a:p>
            <a:pPr algn="ctr"/>
            <a:r>
              <a:rPr lang="en-US" b="1">
                <a:solidFill>
                  <a:schemeClr val="bg1"/>
                </a:solidFill>
              </a:rPr>
              <a:t>$4.3M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8AA3D7-C739-464A-4E62-72187AAF9C2B}"/>
              </a:ext>
            </a:extLst>
          </p:cNvPr>
          <p:cNvSpPr txBox="1"/>
          <p:nvPr/>
        </p:nvSpPr>
        <p:spPr>
          <a:xfrm>
            <a:off x="385659" y="704538"/>
            <a:ext cx="11501541" cy="583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General Fund budget of $25.3M broken out into cost centers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5B3D67B-1C00-0B59-377F-5CB777DF0A91}"/>
              </a:ext>
            </a:extLst>
          </p:cNvPr>
          <p:cNvSpPr/>
          <p:nvPr/>
        </p:nvSpPr>
        <p:spPr>
          <a:xfrm>
            <a:off x="420119" y="1799962"/>
            <a:ext cx="2049199" cy="2045006"/>
          </a:xfrm>
          <a:prstGeom prst="ellipse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3810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4BFF8F-17F9-68BD-54C4-727DFF20F5FA}"/>
              </a:ext>
            </a:extLst>
          </p:cNvPr>
          <p:cNvSpPr txBox="1"/>
          <p:nvPr/>
        </p:nvSpPr>
        <p:spPr>
          <a:xfrm>
            <a:off x="294662" y="2406495"/>
            <a:ext cx="2313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Personnel 65%</a:t>
            </a:r>
          </a:p>
          <a:p>
            <a:pPr algn="ctr"/>
            <a:r>
              <a:rPr lang="en-US" b="1">
                <a:solidFill>
                  <a:schemeClr val="bg1"/>
                </a:solidFill>
              </a:rPr>
              <a:t>$16.5M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751196-A839-D765-1F97-3D8431CFAFE2}"/>
              </a:ext>
            </a:extLst>
          </p:cNvPr>
          <p:cNvSpPr/>
          <p:nvPr/>
        </p:nvSpPr>
        <p:spPr>
          <a:xfrm>
            <a:off x="5027392" y="1803270"/>
            <a:ext cx="2049199" cy="2045006"/>
          </a:xfrm>
          <a:prstGeom prst="ellipse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3810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519E016-C57B-4396-6AD8-E1086DCE7931}"/>
              </a:ext>
            </a:extLst>
          </p:cNvPr>
          <p:cNvSpPr/>
          <p:nvPr/>
        </p:nvSpPr>
        <p:spPr>
          <a:xfrm>
            <a:off x="7307025" y="1803270"/>
            <a:ext cx="2049199" cy="2045006"/>
          </a:xfrm>
          <a:prstGeom prst="ellipse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3810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4D3B036-D1D6-C89C-5C3C-251464FA6379}"/>
              </a:ext>
            </a:extLst>
          </p:cNvPr>
          <p:cNvSpPr/>
          <p:nvPr/>
        </p:nvSpPr>
        <p:spPr>
          <a:xfrm>
            <a:off x="9641658" y="1803270"/>
            <a:ext cx="2049199" cy="2045006"/>
          </a:xfrm>
          <a:prstGeom prst="ellipse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3810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F30223-D484-704C-B36F-5579327D8976}"/>
              </a:ext>
            </a:extLst>
          </p:cNvPr>
          <p:cNvSpPr txBox="1"/>
          <p:nvPr/>
        </p:nvSpPr>
        <p:spPr>
          <a:xfrm>
            <a:off x="4939145" y="2406497"/>
            <a:ext cx="2313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Supplies 7%</a:t>
            </a:r>
          </a:p>
          <a:p>
            <a:pPr algn="ctr"/>
            <a:r>
              <a:rPr lang="en-US" b="1">
                <a:solidFill>
                  <a:schemeClr val="bg1"/>
                </a:solidFill>
              </a:rPr>
              <a:t>$1.8M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4ABC3C-51F3-A025-1EB1-550BDCA2BB02}"/>
              </a:ext>
            </a:extLst>
          </p:cNvPr>
          <p:cNvSpPr txBox="1"/>
          <p:nvPr/>
        </p:nvSpPr>
        <p:spPr>
          <a:xfrm>
            <a:off x="9492534" y="2360800"/>
            <a:ext cx="2313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Capital 5%</a:t>
            </a:r>
          </a:p>
          <a:p>
            <a:pPr algn="ctr"/>
            <a:r>
              <a:rPr lang="en-US" b="1">
                <a:solidFill>
                  <a:schemeClr val="bg1"/>
                </a:solidFill>
              </a:rPr>
              <a:t>$1.3M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9A44D5-30F7-D86F-0F29-DEA1B348E0B2}"/>
              </a:ext>
            </a:extLst>
          </p:cNvPr>
          <p:cNvSpPr txBox="1"/>
          <p:nvPr/>
        </p:nvSpPr>
        <p:spPr>
          <a:xfrm>
            <a:off x="7110669" y="2222300"/>
            <a:ext cx="2313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Roads 6%</a:t>
            </a:r>
          </a:p>
          <a:p>
            <a:pPr algn="ctr"/>
            <a:r>
              <a:rPr lang="en-US" b="1">
                <a:solidFill>
                  <a:schemeClr val="bg1"/>
                </a:solidFill>
              </a:rPr>
              <a:t>$1.5M (GF)</a:t>
            </a:r>
          </a:p>
          <a:p>
            <a:pPr algn="ctr"/>
            <a:r>
              <a:rPr lang="en-US" b="1">
                <a:solidFill>
                  <a:schemeClr val="bg1"/>
                </a:solidFill>
              </a:rPr>
              <a:t>$1.0M (MFT)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37C89D-C359-95B3-2595-8DE37212EBD9}"/>
              </a:ext>
            </a:extLst>
          </p:cNvPr>
          <p:cNvSpPr txBox="1"/>
          <p:nvPr/>
        </p:nvSpPr>
        <p:spPr>
          <a:xfrm>
            <a:off x="271429" y="4218301"/>
            <a:ext cx="11534815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sz="2400" b="1">
                <a:solidFill>
                  <a:prstClr val="black"/>
                </a:solidFill>
                <a:latin typeface="Calibri"/>
              </a:rPr>
              <a:t>Contracted:</a:t>
            </a:r>
            <a:r>
              <a:rPr sz="2400">
                <a:solidFill>
                  <a:prstClr val="black"/>
                </a:solidFill>
                <a:latin typeface="Calibri"/>
              </a:rPr>
              <a:t> Garbage ($2.1M), </a:t>
            </a:r>
            <a:r>
              <a:rPr lang="en-US" sz="2400">
                <a:solidFill>
                  <a:prstClr val="black"/>
                </a:solidFill>
                <a:latin typeface="Calibri"/>
              </a:rPr>
              <a:t>911 </a:t>
            </a:r>
            <a:r>
              <a:rPr sz="2400">
                <a:solidFill>
                  <a:prstClr val="black"/>
                </a:solidFill>
                <a:latin typeface="Calibri"/>
              </a:rPr>
              <a:t>Dispatch ($7</a:t>
            </a:r>
            <a:r>
              <a:rPr lang="en-US" sz="2400">
                <a:solidFill>
                  <a:prstClr val="black"/>
                </a:solidFill>
                <a:latin typeface="Calibri"/>
              </a:rPr>
              <a:t>40</a:t>
            </a:r>
            <a:r>
              <a:rPr sz="2400">
                <a:solidFill>
                  <a:prstClr val="black"/>
                </a:solidFill>
                <a:latin typeface="Calibri"/>
              </a:rPr>
              <a:t>K), Technology ($500K+)</a:t>
            </a:r>
            <a:r>
              <a:rPr lang="en-US" sz="2400">
                <a:solidFill>
                  <a:prstClr val="black"/>
                </a:solidFill>
                <a:latin typeface="Calibri"/>
              </a:rPr>
              <a:t> = </a:t>
            </a:r>
            <a:r>
              <a:rPr lang="en-US" sz="2400" b="1">
                <a:solidFill>
                  <a:prstClr val="black"/>
                </a:solidFill>
                <a:latin typeface="Calibri"/>
              </a:rPr>
              <a:t>80%</a:t>
            </a:r>
            <a:endParaRPr sz="2400" b="1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sz="2400" b="1">
                <a:solidFill>
                  <a:prstClr val="black"/>
                </a:solidFill>
                <a:latin typeface="Calibri"/>
              </a:rPr>
              <a:t>Supplies:</a:t>
            </a:r>
            <a:r>
              <a:rPr sz="2400">
                <a:solidFill>
                  <a:prstClr val="black"/>
                </a:solidFill>
                <a:latin typeface="Calibri"/>
              </a:rPr>
              <a:t> Fuel</a:t>
            </a:r>
            <a:r>
              <a:rPr lang="en-US" sz="2400">
                <a:solidFill>
                  <a:prstClr val="black"/>
                </a:solidFill>
                <a:latin typeface="Calibri"/>
              </a:rPr>
              <a:t> ($500K)</a:t>
            </a:r>
            <a:r>
              <a:rPr sz="2400">
                <a:solidFill>
                  <a:prstClr val="black"/>
                </a:solidFill>
                <a:latin typeface="Calibri"/>
              </a:rPr>
              <a:t>, Road Materials</a:t>
            </a:r>
            <a:r>
              <a:rPr lang="en-US" sz="2400">
                <a:solidFill>
                  <a:prstClr val="black"/>
                </a:solidFill>
                <a:latin typeface="Calibri"/>
              </a:rPr>
              <a:t> ($600K)</a:t>
            </a:r>
            <a:r>
              <a:rPr sz="2400">
                <a:solidFill>
                  <a:prstClr val="black"/>
                </a:solidFill>
                <a:latin typeface="Calibri"/>
              </a:rPr>
              <a:t>, Operational Equipment</a:t>
            </a:r>
            <a:r>
              <a:rPr lang="en-US" sz="2400">
                <a:solidFill>
                  <a:prstClr val="black"/>
                </a:solidFill>
                <a:latin typeface="Calibri"/>
              </a:rPr>
              <a:t> ($400K) = </a:t>
            </a:r>
            <a:r>
              <a:rPr lang="en-US" sz="2400" b="1">
                <a:solidFill>
                  <a:prstClr val="black"/>
                </a:solidFill>
                <a:latin typeface="Calibri"/>
              </a:rPr>
              <a:t>83%</a:t>
            </a:r>
            <a:endParaRPr sz="2400" b="1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sz="2000" b="1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62198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9EA280AA-4102-EC2F-E313-336CDE1A6610}"/>
              </a:ext>
            </a:extLst>
          </p:cNvPr>
          <p:cNvGraphicFramePr>
            <a:graphicFrameLocks/>
          </p:cNvGraphicFramePr>
          <p:nvPr/>
        </p:nvGraphicFramePr>
        <p:xfrm>
          <a:off x="434715" y="329784"/>
          <a:ext cx="11437495" cy="62059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59334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66460C-EC91-297D-2A88-7842B4470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765A09-37DF-A828-7A81-195928F17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94" y="0"/>
            <a:ext cx="11278403" cy="634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745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3155A-7F6D-5A14-DFE6-BAAB5BBB3B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08424"/>
            <a:ext cx="9966960" cy="1325880"/>
          </a:xfrm>
        </p:spPr>
        <p:txBody>
          <a:bodyPr>
            <a:normAutofit/>
          </a:bodyPr>
          <a:lstStyle/>
          <a:p>
            <a:r>
              <a:rPr lang="en-US" sz="6600" b="1"/>
              <a:t>Public Safety</a:t>
            </a:r>
          </a:p>
        </p:txBody>
      </p:sp>
      <p:pic>
        <p:nvPicPr>
          <p:cNvPr id="5" name="Picture 4" descr="A picture containing car&#10;&#10;Description automatically generated">
            <a:extLst>
              <a:ext uri="{FF2B5EF4-FFF2-40B4-BE49-F238E27FC236}">
                <a16:creationId xmlns:a16="http://schemas.microsoft.com/office/drawing/2014/main" id="{54885182-570A-3DA3-15C1-EDA43AE34E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15774" y="1513731"/>
            <a:ext cx="3427758" cy="1456797"/>
          </a:xfrm>
          <a:prstGeom prst="rect">
            <a:avLst/>
          </a:prstGeom>
        </p:spPr>
      </p:pic>
      <p:pic>
        <p:nvPicPr>
          <p:cNvPr id="3" name="Picture 2" descr="Logo">
            <a:extLst>
              <a:ext uri="{FF2B5EF4-FFF2-40B4-BE49-F238E27FC236}">
                <a16:creationId xmlns:a16="http://schemas.microsoft.com/office/drawing/2014/main" id="{C56D7687-9E82-1715-562D-81FA43B79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304398" y="946638"/>
            <a:ext cx="3427758" cy="2570818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CADC8EE-7CD8-6198-7452-E3D9808F4A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893023" y="1375107"/>
            <a:ext cx="3427758" cy="171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839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875E8-03E4-3D35-827E-C4EFF8FB6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16" y="444709"/>
            <a:ext cx="11937167" cy="1356360"/>
          </a:xfrm>
        </p:spPr>
        <p:txBody>
          <a:bodyPr>
            <a:normAutofit/>
          </a:bodyPr>
          <a:lstStyle/>
          <a:p>
            <a:pPr algn="ctr"/>
            <a:r>
              <a:rPr lang="en-US" sz="4600" b="1"/>
              <a:t>Public Safety Represents 85% of the General Fund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117C1-5E6B-5EF8-2330-E69B301A7B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4499" y="2057399"/>
            <a:ext cx="5133382" cy="4023360"/>
          </a:xfrm>
        </p:spPr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en-US" b="1" u="sng"/>
              <a:t>Police</a:t>
            </a:r>
          </a:p>
          <a:p>
            <a:pPr marL="38862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34 Officers </a:t>
            </a:r>
          </a:p>
          <a:p>
            <a:pPr marL="38862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Approximately 4,000 calls per year</a:t>
            </a:r>
          </a:p>
          <a:p>
            <a:pPr marL="45720" indent="0">
              <a:buNone/>
            </a:pPr>
            <a:r>
              <a:rPr lang="en-US" b="1" u="sng"/>
              <a:t>Fire / EMT</a:t>
            </a:r>
          </a:p>
          <a:p>
            <a:pPr marL="388620" lvl="1" indent="-342900"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accent1">
                    <a:lumMod val="50000"/>
                  </a:schemeClr>
                </a:solidFill>
              </a:rPr>
              <a:t>32 Firefighters </a:t>
            </a:r>
          </a:p>
          <a:p>
            <a:pPr marL="388620" lvl="1" indent="-342900"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accent1">
                    <a:lumMod val="50000"/>
                  </a:schemeClr>
                </a:solidFill>
              </a:rPr>
              <a:t>2 ambulances per shift</a:t>
            </a:r>
          </a:p>
          <a:p>
            <a:pPr marL="388620" lvl="1" indent="-342900"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accent1">
                    <a:lumMod val="50000"/>
                  </a:schemeClr>
                </a:solidFill>
              </a:rPr>
              <a:t>Approximately 3,000 calls per year</a:t>
            </a:r>
          </a:p>
          <a:p>
            <a:pPr marL="45720" indent="0">
              <a:buNone/>
            </a:pPr>
            <a:r>
              <a:rPr lang="en-US" b="1" u="sng"/>
              <a:t>Public Works</a:t>
            </a:r>
          </a:p>
          <a:p>
            <a:pPr marL="38862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25 employees </a:t>
            </a:r>
          </a:p>
          <a:p>
            <a:pPr marL="38862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Roads, Water, &amp; Wastewater</a:t>
            </a:r>
          </a:p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F64CC9-29A6-483A-D502-58E6B3948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97881" y="2057400"/>
            <a:ext cx="5749475" cy="4023360"/>
          </a:xfrm>
        </p:spPr>
        <p:txBody>
          <a:bodyPr>
            <a:normAutofit fontScale="92500" lnSpcReduction="20000"/>
          </a:bodyPr>
          <a:lstStyle/>
          <a:p>
            <a:pPr marL="45720" lvl="1" indent="0">
              <a:lnSpc>
                <a:spcPct val="100000"/>
              </a:lnSpc>
              <a:spcBef>
                <a:spcPts val="1400"/>
              </a:spcBef>
              <a:buNone/>
            </a:pPr>
            <a:r>
              <a:rPr lang="en-US" sz="2200" b="1" u="sng"/>
              <a:t>Accomplishments in the last 4 years</a:t>
            </a:r>
          </a:p>
          <a:p>
            <a:pPr marL="388620" lvl="1" indent="-342900">
              <a:lnSpc>
                <a:spcPct val="100000"/>
              </a:lnSpc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accent1">
                    <a:lumMod val="50000"/>
                  </a:schemeClr>
                </a:solidFill>
              </a:rPr>
              <a:t>Expanded Police, Fire, and Public Works staffing.</a:t>
            </a:r>
          </a:p>
          <a:p>
            <a:pPr marL="388620" lvl="1" indent="-342900">
              <a:lnSpc>
                <a:spcPct val="100000"/>
              </a:lnSpc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accent1">
                    <a:lumMod val="50000"/>
                  </a:schemeClr>
                </a:solidFill>
              </a:rPr>
              <a:t>Invested in facilities, equipment, vehicles, and training.</a:t>
            </a:r>
          </a:p>
          <a:p>
            <a:pPr marL="388620" lvl="1" indent="-342900">
              <a:lnSpc>
                <a:spcPct val="100000"/>
              </a:lnSpc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accent1">
                    <a:lumMod val="50000"/>
                  </a:schemeClr>
                </a:solidFill>
              </a:rPr>
              <a:t>5-year capital planning</a:t>
            </a:r>
          </a:p>
          <a:p>
            <a:pPr marL="388620" lvl="1" indent="-342900">
              <a:lnSpc>
                <a:spcPct val="100000"/>
              </a:lnSpc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accent1">
                    <a:lumMod val="50000"/>
                  </a:schemeClr>
                </a:solidFill>
              </a:rPr>
              <a:t>Implementing long-term service and staffing strategies.</a:t>
            </a:r>
          </a:p>
        </p:txBody>
      </p:sp>
    </p:spTree>
    <p:extLst>
      <p:ext uri="{BB962C8B-B14F-4D97-AF65-F5344CB8AC3E}">
        <p14:creationId xmlns:p14="http://schemas.microsoft.com/office/powerpoint/2010/main" val="38918547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A8A8CA-017C-F2E6-EC46-56065DC60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E5E32-1E38-05A4-50B3-D0A284DEBF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08424"/>
            <a:ext cx="9966960" cy="1325880"/>
          </a:xfrm>
        </p:spPr>
        <p:txBody>
          <a:bodyPr>
            <a:normAutofit/>
          </a:bodyPr>
          <a:lstStyle/>
          <a:p>
            <a:r>
              <a:rPr lang="en-US" sz="6100" b="1"/>
              <a:t>Capital Infrastructure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2471289-3206-ED3A-F2C4-D10EA16C8B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144" b="29147"/>
          <a:stretch/>
        </p:blipFill>
        <p:spPr>
          <a:xfrm>
            <a:off x="715772" y="728472"/>
            <a:ext cx="10752835" cy="302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216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9A692F-BD05-4EDC-F6B4-BA36B0BA5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A486319-0307-ACB3-2F79-A1EC23D33700}"/>
              </a:ext>
            </a:extLst>
          </p:cNvPr>
          <p:cNvSpPr txBox="1">
            <a:spLocks/>
          </p:cNvSpPr>
          <p:nvPr/>
        </p:nvSpPr>
        <p:spPr>
          <a:xfrm>
            <a:off x="403763" y="1071416"/>
            <a:ext cx="3469150" cy="560614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/>
              <a:t>How Much Infrastructure is the City Responsible for Maintaining? 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64F5B260-3597-E86A-06AE-EAB6B80109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85101"/>
              </p:ext>
            </p:extLst>
          </p:nvPr>
        </p:nvGraphicFramePr>
        <p:xfrm>
          <a:off x="4508067" y="932004"/>
          <a:ext cx="7162305" cy="4467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02351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6A698C-8D49-6967-8BBF-EFEFD5909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4FD59-5CB5-DC00-3EF5-C9D65015B0C5}"/>
              </a:ext>
            </a:extLst>
          </p:cNvPr>
          <p:cNvSpPr>
            <a:spLocks noGrp="1"/>
          </p:cNvSpPr>
          <p:nvPr/>
        </p:nvSpPr>
        <p:spPr>
          <a:xfrm>
            <a:off x="1158240" y="293947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chemeClr val="tx1"/>
                </a:solidFill>
              </a:rPr>
              <a:t>5-Year Capital Investment Plan (CIP) 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87A57B49-44CE-A660-6157-DA7D5DF3BB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102442"/>
              </p:ext>
            </p:extLst>
          </p:nvPr>
        </p:nvGraphicFramePr>
        <p:xfrm>
          <a:off x="852546" y="1650307"/>
          <a:ext cx="10837889" cy="4130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54689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3A3F6-4C35-38E6-58E0-4075B71CE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08424"/>
            <a:ext cx="9966960" cy="1325880"/>
          </a:xfrm>
        </p:spPr>
        <p:txBody>
          <a:bodyPr>
            <a:normAutofit/>
          </a:bodyPr>
          <a:lstStyle/>
          <a:p>
            <a:r>
              <a:rPr lang="en-US" sz="6100" b="1"/>
              <a:t>Economic Development</a:t>
            </a:r>
          </a:p>
        </p:txBody>
      </p:sp>
      <p:pic>
        <p:nvPicPr>
          <p:cNvPr id="5" name="Picture 4" descr="A yellow excavator in a pile of sand&#10;&#10;AI-generated content may be incorrect.">
            <a:extLst>
              <a:ext uri="{FF2B5EF4-FFF2-40B4-BE49-F238E27FC236}">
                <a16:creationId xmlns:a16="http://schemas.microsoft.com/office/drawing/2014/main" id="{F598AE46-0B60-A61F-DA49-D87C00ADA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9251" b="28571"/>
          <a:stretch/>
        </p:blipFill>
        <p:spPr>
          <a:xfrm>
            <a:off x="715801" y="728472"/>
            <a:ext cx="10752777" cy="302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20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0E1DC9-A505-C9E3-B6DE-780746E8D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B45A2E-B8DB-3387-F664-C214F91C93E2}"/>
              </a:ext>
            </a:extLst>
          </p:cNvPr>
          <p:cNvSpPr txBox="1">
            <a:spLocks/>
          </p:cNvSpPr>
          <p:nvPr/>
        </p:nvSpPr>
        <p:spPr>
          <a:xfrm>
            <a:off x="467193" y="546156"/>
            <a:ext cx="11257613" cy="5377222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Calibri" panose="020F0502020204030204" pitchFamily="34" charset="0"/>
              <a:buNone/>
            </a:pPr>
            <a:r>
              <a:rPr lang="en-US" sz="7000" b="1"/>
              <a:t>Cities don’t create development.</a:t>
            </a:r>
          </a:p>
          <a:p>
            <a:pPr marL="45720" indent="0" algn="ctr">
              <a:buFont typeface="Calibri" panose="020F0502020204030204" pitchFamily="34" charset="0"/>
              <a:buNone/>
            </a:pPr>
            <a:r>
              <a:rPr lang="en-US" sz="7000" b="1"/>
              <a:t>We position ourselves</a:t>
            </a:r>
          </a:p>
          <a:p>
            <a:pPr marL="45720" indent="0" algn="ctr">
              <a:buFont typeface="Calibri" panose="020F0502020204030204" pitchFamily="34" charset="0"/>
              <a:buNone/>
            </a:pPr>
            <a:r>
              <a:rPr lang="en-US" sz="7000" b="1"/>
              <a:t>to be ready when opportunities arise.</a:t>
            </a:r>
          </a:p>
        </p:txBody>
      </p:sp>
    </p:spTree>
    <p:extLst>
      <p:ext uri="{BB962C8B-B14F-4D97-AF65-F5344CB8AC3E}">
        <p14:creationId xmlns:p14="http://schemas.microsoft.com/office/powerpoint/2010/main" val="12364309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EC3E67-0489-C4C3-BB54-3C701E5B3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23FBAA-8824-3AF2-E5BC-7E093AF19E6B}"/>
              </a:ext>
            </a:extLst>
          </p:cNvPr>
          <p:cNvSpPr txBox="1"/>
          <p:nvPr/>
        </p:nvSpPr>
        <p:spPr>
          <a:xfrm>
            <a:off x="250466" y="734602"/>
            <a:ext cx="492298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/>
              <a:t>Top Reasons Companies Choose a City</a:t>
            </a:r>
          </a:p>
          <a:p>
            <a:br>
              <a:rPr lang="en-US" sz="1800"/>
            </a:br>
            <a:r>
              <a:rPr lang="en-US" sz="1800">
                <a:solidFill>
                  <a:srgbClr val="1C3260"/>
                </a:solidFill>
              </a:rPr>
              <a:t>Source: The Brookings Institution</a:t>
            </a:r>
          </a:p>
          <a:p>
            <a:r>
              <a:rPr lang="en-US" sz="1800">
                <a:solidFill>
                  <a:srgbClr val="1C3260"/>
                </a:solidFill>
              </a:rPr>
              <a:t>(Center on Urban and Metropolitan Policy)</a:t>
            </a:r>
            <a:br>
              <a:rPr lang="en-US" sz="1800">
                <a:solidFill>
                  <a:srgbClr val="1C3260"/>
                </a:solidFill>
              </a:rPr>
            </a:br>
            <a:endParaRPr lang="en-US">
              <a:solidFill>
                <a:srgbClr val="1C326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9D93CE9-6867-FCA6-965C-27F41FB9B841}"/>
              </a:ext>
            </a:extLst>
          </p:cNvPr>
          <p:cNvSpPr txBox="1">
            <a:spLocks/>
          </p:cNvSpPr>
          <p:nvPr/>
        </p:nvSpPr>
        <p:spPr>
          <a:xfrm>
            <a:off x="5173449" y="900855"/>
            <a:ext cx="6427424" cy="522254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indent="-457200">
              <a:buFont typeface="+mj-lt"/>
              <a:buAutoNum type="arabicPeriod"/>
            </a:pPr>
            <a:r>
              <a:rPr lang="en-US" b="1">
                <a:solidFill>
                  <a:schemeClr val="tx1"/>
                </a:solidFill>
              </a:rPr>
              <a:t>Workforce</a:t>
            </a:r>
            <a:r>
              <a:rPr lang="en-US">
                <a:solidFill>
                  <a:schemeClr val="tx1"/>
                </a:solidFill>
              </a:rPr>
              <a:t>: In a survey of business leaders, 72% cited workforce suitability as the top criterion in the selection of a city. </a:t>
            </a:r>
            <a:r>
              <a:rPr lang="en-US">
                <a:solidFill>
                  <a:schemeClr val="tx1"/>
                </a:solidFill>
                <a:highlight>
                  <a:srgbClr val="FFFF00"/>
                </a:highlight>
              </a:rPr>
              <a:t>(LIMITED CONTROL)</a:t>
            </a:r>
          </a:p>
          <a:p>
            <a:pPr marL="502920" indent="-457200">
              <a:buFont typeface="+mj-lt"/>
              <a:buAutoNum type="arabicPeriod"/>
            </a:pPr>
            <a:r>
              <a:rPr lang="en-US" b="1">
                <a:solidFill>
                  <a:schemeClr val="tx1"/>
                </a:solidFill>
              </a:rPr>
              <a:t>Simplified bureaucracy</a:t>
            </a:r>
            <a:r>
              <a:rPr lang="en-US">
                <a:solidFill>
                  <a:schemeClr val="tx1"/>
                </a:solidFill>
              </a:rPr>
              <a:t>: permitting process, zoning codes. </a:t>
            </a:r>
            <a:r>
              <a:rPr lang="en-US">
                <a:solidFill>
                  <a:schemeClr val="tx1"/>
                </a:solidFill>
                <a:highlight>
                  <a:srgbClr val="00FF00"/>
                </a:highlight>
              </a:rPr>
              <a:t>(DIRECT CONTROL)</a:t>
            </a:r>
          </a:p>
          <a:p>
            <a:pPr marL="502920" indent="-457200">
              <a:buFont typeface="+mj-lt"/>
              <a:buAutoNum type="arabicPeriod"/>
            </a:pPr>
            <a:r>
              <a:rPr lang="en-US" b="1">
                <a:solidFill>
                  <a:schemeClr val="tx1"/>
                </a:solidFill>
              </a:rPr>
              <a:t>Good city infrastructure &amp; Location: </a:t>
            </a:r>
            <a:r>
              <a:rPr lang="en-US">
                <a:solidFill>
                  <a:schemeClr val="tx1"/>
                </a:solidFill>
              </a:rPr>
              <a:t>(</a:t>
            </a:r>
            <a:r>
              <a:rPr lang="en-US" u="sng">
                <a:solidFill>
                  <a:schemeClr val="tx1"/>
                </a:solidFill>
              </a:rPr>
              <a:t>Police, Fire, Water, Sewer</a:t>
            </a:r>
            <a:r>
              <a:rPr lang="en-US">
                <a:solidFill>
                  <a:schemeClr val="tx1"/>
                </a:solidFill>
              </a:rPr>
              <a:t>, Transportation, Location to Rail or Interstate, Power, and Fiber). </a:t>
            </a:r>
            <a:r>
              <a:rPr lang="en-US">
                <a:solidFill>
                  <a:schemeClr val="tx1"/>
                </a:solidFill>
                <a:highlight>
                  <a:srgbClr val="00FFFF"/>
                </a:highlight>
              </a:rPr>
              <a:t>(MODERATE CONTROL)</a:t>
            </a:r>
          </a:p>
          <a:p>
            <a:pPr marL="502920" indent="-457200">
              <a:buFont typeface="+mj-lt"/>
              <a:buAutoNum type="arabicPeriod"/>
            </a:pPr>
            <a:r>
              <a:rPr lang="en-US" b="1">
                <a:solidFill>
                  <a:schemeClr val="tx1"/>
                </a:solidFill>
              </a:rPr>
              <a:t>Housing: </a:t>
            </a:r>
            <a:r>
              <a:rPr lang="en-US">
                <a:solidFill>
                  <a:schemeClr val="tx1"/>
                </a:solidFill>
              </a:rPr>
              <a:t>affordable and convenient housing options.  </a:t>
            </a:r>
            <a:r>
              <a:rPr lang="en-US">
                <a:solidFill>
                  <a:schemeClr val="tx1"/>
                </a:solidFill>
                <a:highlight>
                  <a:srgbClr val="FFFF00"/>
                </a:highlight>
              </a:rPr>
              <a:t>(LIMITED CONTROL)</a:t>
            </a:r>
          </a:p>
          <a:p>
            <a:pPr marL="502920" indent="-457200">
              <a:buFont typeface="+mj-lt"/>
              <a:buAutoNum type="arabicPeriod"/>
            </a:pPr>
            <a:r>
              <a:rPr lang="en-US" b="1">
                <a:solidFill>
                  <a:schemeClr val="tx1"/>
                </a:solidFill>
              </a:rPr>
              <a:t>Generally good quality of life:</a:t>
            </a:r>
            <a:r>
              <a:rPr lang="en-US">
                <a:solidFill>
                  <a:schemeClr val="tx1"/>
                </a:solidFill>
              </a:rPr>
              <a:t> (Schools, Parks, Recreation). </a:t>
            </a:r>
            <a:r>
              <a:rPr lang="en-US">
                <a:solidFill>
                  <a:schemeClr val="tx1"/>
                </a:solidFill>
                <a:highlight>
                  <a:srgbClr val="FFFF00"/>
                </a:highlight>
              </a:rPr>
              <a:t>(LIMITED CONTROL)</a:t>
            </a:r>
          </a:p>
          <a:p>
            <a:pPr marL="502920" indent="-457200">
              <a:buFont typeface="+mj-lt"/>
              <a:buAutoNum type="arabicPeriod"/>
            </a:pPr>
            <a:r>
              <a:rPr lang="en-US" b="1">
                <a:solidFill>
                  <a:schemeClr val="tx1"/>
                </a:solidFill>
              </a:rPr>
              <a:t>Tax incentives: </a:t>
            </a:r>
            <a:r>
              <a:rPr lang="en-US">
                <a:solidFill>
                  <a:schemeClr val="tx1"/>
                </a:solidFill>
              </a:rPr>
              <a:t>Incentives do not create deals, but they do close deals. </a:t>
            </a:r>
            <a:r>
              <a:rPr lang="en-US">
                <a:solidFill>
                  <a:schemeClr val="tx1"/>
                </a:solidFill>
                <a:highlight>
                  <a:srgbClr val="00FF00"/>
                </a:highlight>
              </a:rPr>
              <a:t>(DIRECT CONTROL)</a:t>
            </a:r>
          </a:p>
          <a:p>
            <a:pPr marL="0" indent="0">
              <a:buFont typeface="Calibri" panose="020F0502020204030204" pitchFamily="34" charset="0"/>
              <a:buNone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1415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3E1B62-70B4-1980-99A3-79461C588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2E7-0700-C9AC-BF39-6487509F2068}"/>
              </a:ext>
            </a:extLst>
          </p:cNvPr>
          <p:cNvSpPr txBox="1">
            <a:spLocks/>
          </p:cNvSpPr>
          <p:nvPr/>
        </p:nvSpPr>
        <p:spPr>
          <a:xfrm>
            <a:off x="653145" y="609600"/>
            <a:ext cx="3069770" cy="377734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>
                <a:latin typeface="+mn-lt"/>
              </a:rPr>
              <a:t>What is the role of municipal government in Tax Incentives?</a:t>
            </a:r>
            <a:br>
              <a:rPr lang="en-US" sz="3400"/>
            </a:br>
            <a:endParaRPr lang="en-US" sz="3400"/>
          </a:p>
        </p:txBody>
      </p:sp>
      <p:graphicFrame>
        <p:nvGraphicFramePr>
          <p:cNvPr id="4" name="Title 1">
            <a:extLst>
              <a:ext uri="{FF2B5EF4-FFF2-40B4-BE49-F238E27FC236}">
                <a16:creationId xmlns:a16="http://schemas.microsoft.com/office/drawing/2014/main" id="{E420FD72-7D7D-F815-1045-D2C69214FA85}"/>
              </a:ext>
            </a:extLst>
          </p:cNvPr>
          <p:cNvGraphicFramePr/>
          <p:nvPr/>
        </p:nvGraphicFramePr>
        <p:xfrm>
          <a:off x="4545004" y="609600"/>
          <a:ext cx="6961196" cy="37773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9D5ACD-95D8-8B14-0197-7ADCE9808B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952" y="4696161"/>
            <a:ext cx="8838095" cy="7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413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C4A75-58D8-CEF7-19C9-B5E13DC9E5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08424"/>
            <a:ext cx="9966960" cy="1325880"/>
          </a:xfrm>
        </p:spPr>
        <p:txBody>
          <a:bodyPr>
            <a:normAutofit/>
          </a:bodyPr>
          <a:lstStyle/>
          <a:p>
            <a:r>
              <a:rPr lang="en-US" sz="5100" b="1"/>
              <a:t>Technology Improvements</a:t>
            </a:r>
          </a:p>
        </p:txBody>
      </p:sp>
      <p:pic>
        <p:nvPicPr>
          <p:cNvPr id="8" name="Picture 7" descr="A close-up of a chip&#10;&#10;AI-generated content may be incorrect.">
            <a:extLst>
              <a:ext uri="{FF2B5EF4-FFF2-40B4-BE49-F238E27FC236}">
                <a16:creationId xmlns:a16="http://schemas.microsoft.com/office/drawing/2014/main" id="{9DB4788F-F92D-48D5-9A38-B91C8C44F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1782" t="9091" r="9456"/>
          <a:stretch/>
        </p:blipFill>
        <p:spPr>
          <a:xfrm>
            <a:off x="4343647" y="728472"/>
            <a:ext cx="3497085" cy="302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85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A13D8C-88C2-53E8-5ADF-CA24FE3F9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FCC4A5-1439-EEED-486E-56CD84A14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90" y="0"/>
            <a:ext cx="11280808" cy="634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250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32E001-5E35-C2DA-9289-B9FB04454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FBE157-704D-2B6A-CC3C-2C0114820599}"/>
              </a:ext>
            </a:extLst>
          </p:cNvPr>
          <p:cNvSpPr txBox="1"/>
          <p:nvPr/>
        </p:nvSpPr>
        <p:spPr>
          <a:xfrm>
            <a:off x="653144" y="609599"/>
            <a:ext cx="11024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ea typeface="+mj-ea"/>
                <a:cs typeface="+mj-cs"/>
              </a:rPr>
              <a:t>Technology Investments Improve Efficiency and Service Delivery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9A2A67C3-6B7C-B560-5A2E-F9ABB7E1AE35}"/>
              </a:ext>
            </a:extLst>
          </p:cNvPr>
          <p:cNvGraphicFramePr>
            <a:graphicFrameLocks/>
          </p:cNvGraphicFramePr>
          <p:nvPr/>
        </p:nvGraphicFramePr>
        <p:xfrm>
          <a:off x="4545013" y="1199858"/>
          <a:ext cx="6451943" cy="4467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660E41EA-7144-FE13-A93D-128EEAFBDB54}"/>
              </a:ext>
            </a:extLst>
          </p:cNvPr>
          <p:cNvSpPr txBox="1">
            <a:spLocks/>
          </p:cNvSpPr>
          <p:nvPr/>
        </p:nvSpPr>
        <p:spPr>
          <a:xfrm>
            <a:off x="1180635" y="2864673"/>
            <a:ext cx="3364378" cy="560614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b="1"/>
              <a:t>Technology Improvements</a:t>
            </a:r>
          </a:p>
        </p:txBody>
      </p:sp>
    </p:spTree>
    <p:extLst>
      <p:ext uri="{BB962C8B-B14F-4D97-AF65-F5344CB8AC3E}">
        <p14:creationId xmlns:p14="http://schemas.microsoft.com/office/powerpoint/2010/main" val="22633009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C3C98-B66C-6EDA-EC8B-CB1158B66E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08424"/>
            <a:ext cx="9966960" cy="1325880"/>
          </a:xfrm>
        </p:spPr>
        <p:txBody>
          <a:bodyPr>
            <a:normAutofit/>
          </a:bodyPr>
          <a:lstStyle/>
          <a:p>
            <a:r>
              <a:rPr lang="en-US" sz="5600" b="1"/>
              <a:t>Community Engagement </a:t>
            </a:r>
          </a:p>
        </p:txBody>
      </p:sp>
      <p:pic>
        <p:nvPicPr>
          <p:cNvPr id="5" name="Picture 4" descr="A group of people in a network&#10;&#10;AI-generated content may be incorrect.">
            <a:extLst>
              <a:ext uri="{FF2B5EF4-FFF2-40B4-BE49-F238E27FC236}">
                <a16:creationId xmlns:a16="http://schemas.microsoft.com/office/drawing/2014/main" id="{902EB315-FC66-5CD6-FB80-7695D08583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248" t="7955" r="10854" b="-1"/>
          <a:stretch/>
        </p:blipFill>
        <p:spPr>
          <a:xfrm>
            <a:off x="4343669" y="728472"/>
            <a:ext cx="3497041" cy="302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805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3C1B57-19C2-CE38-D248-FA0920BEA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30FA0FA-5258-EE88-C3D9-2796A79C6A70}"/>
              </a:ext>
            </a:extLst>
          </p:cNvPr>
          <p:cNvSpPr txBox="1">
            <a:spLocks/>
          </p:cNvSpPr>
          <p:nvPr/>
        </p:nvSpPr>
        <p:spPr>
          <a:xfrm>
            <a:off x="1097280" y="434385"/>
            <a:ext cx="10058400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chemeClr val="accent1">
                    <a:lumMod val="50000"/>
                  </a:schemeClr>
                </a:solidFill>
              </a:rPr>
              <a:t>Community Engagement</a:t>
            </a:r>
            <a:br>
              <a:rPr lang="en-US"/>
            </a:br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1346AEE-7D1C-1BF0-1237-5A846763B3A0}"/>
              </a:ext>
            </a:extLst>
          </p:cNvPr>
          <p:cNvSpPr txBox="1">
            <a:spLocks/>
          </p:cNvSpPr>
          <p:nvPr/>
        </p:nvSpPr>
        <p:spPr>
          <a:xfrm>
            <a:off x="1097280" y="1330610"/>
            <a:ext cx="475488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 Website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 Social media posts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 Inclusion of all material in City Council agenda packets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 Attend community events like Pumpkin Fest, music in the park, and street block parties.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5451F5C-72CA-76D5-19E5-C47CD1A95081}"/>
              </a:ext>
            </a:extLst>
          </p:cNvPr>
          <p:cNvSpPr txBox="1">
            <a:spLocks/>
          </p:cNvSpPr>
          <p:nvPr/>
        </p:nvSpPr>
        <p:spPr>
          <a:xfrm>
            <a:off x="6473762" y="1330610"/>
            <a:ext cx="4485922" cy="3304117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 Attend and present at Rotary Club, Kiwanis Club, Chamber events, DCEDC, DSATS, and YMCA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 Community surveys and presentations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 Business conversations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 City Council, Committees, Commissions, and Boards</a:t>
            </a:r>
          </a:p>
        </p:txBody>
      </p:sp>
      <p:pic>
        <p:nvPicPr>
          <p:cNvPr id="9" name="Picture 8" descr="A blue and white background with text&#10;&#10;Description automatically generated">
            <a:extLst>
              <a:ext uri="{FF2B5EF4-FFF2-40B4-BE49-F238E27FC236}">
                <a16:creationId xmlns:a16="http://schemas.microsoft.com/office/drawing/2014/main" id="{597B7539-8DFD-22EA-9195-185FD1254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45" y="4552442"/>
            <a:ext cx="1586753" cy="1586753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A city with a lake and silos&#10;&#10;Description automatically generated with medium confidence">
            <a:extLst>
              <a:ext uri="{FF2B5EF4-FFF2-40B4-BE49-F238E27FC236}">
                <a16:creationId xmlns:a16="http://schemas.microsoft.com/office/drawing/2014/main" id="{03B0CF99-2A9E-D349-6BCE-E8BC52AC0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504" y="4549456"/>
            <a:ext cx="1586753" cy="1586753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An aerial view of a street with buildings and trees">
            <a:extLst>
              <a:ext uri="{FF2B5EF4-FFF2-40B4-BE49-F238E27FC236}">
                <a16:creationId xmlns:a16="http://schemas.microsoft.com/office/drawing/2014/main" id="{9AAD342D-640B-2564-F227-3649F010FB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263" y="4549456"/>
            <a:ext cx="1586753" cy="1586753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A leaf with a city and a heart&#10;&#10;Description automatically generated">
            <a:extLst>
              <a:ext uri="{FF2B5EF4-FFF2-40B4-BE49-F238E27FC236}">
                <a16:creationId xmlns:a16="http://schemas.microsoft.com/office/drawing/2014/main" id="{2998662E-C86A-3E82-D0B1-9E19700068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091" y="4549456"/>
            <a:ext cx="1586754" cy="1586754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A yellow truck with a shovel in the snow&#10;&#10;Description automatically generated">
            <a:extLst>
              <a:ext uri="{FF2B5EF4-FFF2-40B4-BE49-F238E27FC236}">
                <a16:creationId xmlns:a16="http://schemas.microsoft.com/office/drawing/2014/main" id="{458F84E0-6188-3C7C-868D-71401C0A9F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358" y="4531763"/>
            <a:ext cx="1604446" cy="1604446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 descr="A poster with bats flying in the sky&#10;&#10;Description automatically generated">
            <a:extLst>
              <a:ext uri="{FF2B5EF4-FFF2-40B4-BE49-F238E27FC236}">
                <a16:creationId xmlns:a16="http://schemas.microsoft.com/office/drawing/2014/main" id="{41EC15BD-694F-E9C7-4918-E95ABAA06D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809" y="4534749"/>
            <a:ext cx="1604446" cy="1604446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61702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7E82AE-153E-28BD-1F21-74CCD05E6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D0E1FFD-CB2E-626A-35FB-59083245D905}"/>
              </a:ext>
            </a:extLst>
          </p:cNvPr>
          <p:cNvSpPr txBox="1">
            <a:spLocks/>
          </p:cNvSpPr>
          <p:nvPr/>
        </p:nvSpPr>
        <p:spPr>
          <a:xfrm>
            <a:off x="1066799" y="582167"/>
            <a:ext cx="10058400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chemeClr val="accent1">
                    <a:lumMod val="50000"/>
                  </a:schemeClr>
                </a:solidFill>
              </a:rPr>
              <a:t>What this means for Sycamore</a:t>
            </a:r>
            <a:endParaRPr lang="en-US"/>
          </a:p>
        </p:txBody>
      </p:sp>
      <p:graphicFrame>
        <p:nvGraphicFramePr>
          <p:cNvPr id="2" name="Content Placeholder 2">
            <a:extLst>
              <a:ext uri="{FF2B5EF4-FFF2-40B4-BE49-F238E27FC236}">
                <a16:creationId xmlns:a16="http://schemas.microsoft.com/office/drawing/2014/main" id="{7FC2B8BD-5272-8522-F325-05D2152D30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233553"/>
              </p:ext>
            </p:extLst>
          </p:nvPr>
        </p:nvGraphicFramePr>
        <p:xfrm>
          <a:off x="1159668" y="1530265"/>
          <a:ext cx="9872663" cy="3797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15797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Yellow question mark">
            <a:extLst>
              <a:ext uri="{FF2B5EF4-FFF2-40B4-BE49-F238E27FC236}">
                <a16:creationId xmlns:a16="http://schemas.microsoft.com/office/drawing/2014/main" id="{77AE6D63-519A-BE9F-186F-05F78492320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rcRect b="625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F159BE-3D4E-65C6-3C7A-6810FD9C8ACE}"/>
              </a:ext>
            </a:extLst>
          </p:cNvPr>
          <p:cNvSpPr txBox="1"/>
          <p:nvPr/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spc="-5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rPr>
              <a:t>QUESTIONS</a:t>
            </a:r>
            <a:r>
              <a:rPr lang="en-US" sz="8000" spc="-5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7AB95BF-57D0-4E49-9EF2-408B47C8D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1C520CBD-F82E-44E4-BDA5-128716AD7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18AE32-A526-42FC-A854-732740BD3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510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0A5FEB-1614-12E2-A307-11CA8CD4F85B}"/>
              </a:ext>
            </a:extLst>
          </p:cNvPr>
          <p:cNvSpPr txBox="1"/>
          <p:nvPr/>
        </p:nvSpPr>
        <p:spPr>
          <a:xfrm>
            <a:off x="1921257" y="1680906"/>
            <a:ext cx="83494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Century Gothic" panose="020B0502020202020204" pitchFamily="34" charset="0"/>
              </a:rPr>
              <a:t>THANK</a:t>
            </a:r>
            <a:r>
              <a:rPr lang="en-US" sz="6600" dirty="0"/>
              <a:t> </a:t>
            </a:r>
            <a:r>
              <a:rPr lang="en-US" sz="6600" dirty="0">
                <a:latin typeface="Century Gothic" panose="020B0502020202020204" pitchFamily="34" charset="0"/>
              </a:rPr>
              <a:t>YOU FOR </a:t>
            </a:r>
          </a:p>
          <a:p>
            <a:pPr algn="ctr"/>
            <a:r>
              <a:rPr lang="en-US" sz="6600" dirty="0">
                <a:latin typeface="Century Gothic" panose="020B0502020202020204" pitchFamily="34" charset="0"/>
              </a:rPr>
              <a:t>JOINING US TODAY!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5163AB-DFEE-DD5C-945F-C7D5E15B3107}"/>
              </a:ext>
            </a:extLst>
          </p:cNvPr>
          <p:cNvSpPr txBox="1"/>
          <p:nvPr/>
        </p:nvSpPr>
        <p:spPr>
          <a:xfrm>
            <a:off x="4002444" y="4150839"/>
            <a:ext cx="4187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PRESENTED IN PART BY</a:t>
            </a:r>
          </a:p>
        </p:txBody>
      </p:sp>
      <p:pic>
        <p:nvPicPr>
          <p:cNvPr id="5" name="Picture 4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9E2F6268-3F4F-5F7D-30D7-347E15C24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79" y="4932219"/>
            <a:ext cx="3487019" cy="95893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52D7AAA9-F2B6-4B51-7FCE-514D7CA54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175" y="4793332"/>
            <a:ext cx="3009649" cy="1264053"/>
          </a:xfrm>
          <a:prstGeom prst="rect">
            <a:avLst/>
          </a:prstGeom>
        </p:spPr>
      </p:pic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5E1DCF37-78ED-E843-61D1-491723116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5150" y="5008001"/>
            <a:ext cx="3104686" cy="1049384"/>
          </a:xfrm>
          <a:prstGeom prst="rect">
            <a:avLst/>
          </a:prstGeom>
        </p:spPr>
      </p:pic>
      <p:sp>
        <p:nvSpPr>
          <p:cNvPr id="4" name="AutoShape 2" descr="Sycamore Chamber of Commerce">
            <a:extLst>
              <a:ext uri="{FF2B5EF4-FFF2-40B4-BE49-F238E27FC236}">
                <a16:creationId xmlns:a16="http://schemas.microsoft.com/office/drawing/2014/main" id="{9F3628D4-1DEF-F8DC-2E2F-CE384EFB87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Sycamore Chamber of Commerce">
            <a:extLst>
              <a:ext uri="{FF2B5EF4-FFF2-40B4-BE49-F238E27FC236}">
                <a16:creationId xmlns:a16="http://schemas.microsoft.com/office/drawing/2014/main" id="{EFD7BB74-51EA-3E1C-06F6-E0ED1B276F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Sycamore Chamber of Commerce">
            <a:extLst>
              <a:ext uri="{FF2B5EF4-FFF2-40B4-BE49-F238E27FC236}">
                <a16:creationId xmlns:a16="http://schemas.microsoft.com/office/drawing/2014/main" id="{794D488D-B0F1-EC8B-267E-B875A46F23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Sycamore Chamber of Commerce">
            <a:extLst>
              <a:ext uri="{FF2B5EF4-FFF2-40B4-BE49-F238E27FC236}">
                <a16:creationId xmlns:a16="http://schemas.microsoft.com/office/drawing/2014/main" id="{01861056-8954-2C77-82F7-1B117051A4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096FAA7F-F9E1-C58B-BAE8-24706E877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CC3C9C-6432-B3E9-4DF2-6D87EB67CF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7958" y="525899"/>
            <a:ext cx="2788142" cy="83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CA3038-8F07-6BD3-1F02-279FBBACD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Yellow question mark">
            <a:extLst>
              <a:ext uri="{FF2B5EF4-FFF2-40B4-BE49-F238E27FC236}">
                <a16:creationId xmlns:a16="http://schemas.microsoft.com/office/drawing/2014/main" id="{6C4DEA6E-2795-7547-CBD6-574E736E85B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rcRect b="625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D4FC96-7EEA-47FB-1FCB-1A32658A2F77}"/>
              </a:ext>
            </a:extLst>
          </p:cNvPr>
          <p:cNvSpPr txBox="1"/>
          <p:nvPr/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defTabSz="914400" fontAlgn="auto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8000" b="0" i="0" u="none" strike="noStrike" cap="none" spc="-5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QUESTIONS</a:t>
            </a:r>
            <a:r>
              <a:rPr kumimoji="0" lang="en-US" sz="8000" b="0" i="0" u="none" strike="noStrike" cap="none" spc="-5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7AB95BF-57D0-4E49-9EF2-408B47C8D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1C520CBD-F82E-44E4-BDA5-128716AD7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18AE32-A526-42FC-A854-732740BD3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867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99C22A-BEDB-82F7-8ED1-03324FF6F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203" y="531336"/>
            <a:ext cx="4064967" cy="30069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294E65-9B71-FCC5-6424-5AAF34A1AC27}"/>
              </a:ext>
            </a:extLst>
          </p:cNvPr>
          <p:cNvSpPr txBox="1"/>
          <p:nvPr/>
        </p:nvSpPr>
        <p:spPr>
          <a:xfrm>
            <a:off x="3041374" y="3244334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>
                <a:effectLst/>
              </a:rPr>
              <a:t> 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974094-A8B0-8FB7-00D1-0B01F67183FE}"/>
              </a:ext>
            </a:extLst>
          </p:cNvPr>
          <p:cNvSpPr txBox="1"/>
          <p:nvPr/>
        </p:nvSpPr>
        <p:spPr>
          <a:xfrm>
            <a:off x="3041374" y="3244334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D2B45A-F72F-07E1-DBA2-DD3616F870AC}"/>
              </a:ext>
            </a:extLst>
          </p:cNvPr>
          <p:cNvSpPr txBox="1"/>
          <p:nvPr/>
        </p:nvSpPr>
        <p:spPr>
          <a:xfrm>
            <a:off x="1343843" y="4106183"/>
            <a:ext cx="94976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DR. KRISTEN CAMPBELL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90895B-EF95-3966-3899-0764D4AA73DB}"/>
              </a:ext>
            </a:extLst>
          </p:cNvPr>
          <p:cNvSpPr txBox="1"/>
          <p:nvPr/>
        </p:nvSpPr>
        <p:spPr>
          <a:xfrm>
            <a:off x="4363277" y="5029513"/>
            <a:ext cx="34588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SUPERINTENDENT</a:t>
            </a:r>
          </a:p>
        </p:txBody>
      </p:sp>
    </p:spTree>
    <p:extLst>
      <p:ext uri="{BB962C8B-B14F-4D97-AF65-F5344CB8AC3E}">
        <p14:creationId xmlns:p14="http://schemas.microsoft.com/office/powerpoint/2010/main" val="3120398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37B138-B470-1891-E5F8-ADCA0444E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FBD7EC6-0DB0-F1B1-441F-958C527625BF}"/>
              </a:ext>
            </a:extLst>
          </p:cNvPr>
          <p:cNvSpPr txBox="1"/>
          <p:nvPr/>
        </p:nvSpPr>
        <p:spPr>
          <a:xfrm>
            <a:off x="614630" y="596024"/>
            <a:ext cx="43024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US" sz="3200" b="1" i="0">
                <a:solidFill>
                  <a:srgbClr val="595959"/>
                </a:solidFill>
                <a:effectLst/>
                <a:latin typeface="+mj-lt"/>
              </a:rPr>
              <a:t>OUR DISTRICT TODAY</a:t>
            </a:r>
            <a:endParaRPr lang="en-US" sz="3200" b="1">
              <a:effectLst/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88C298-A0B2-18DE-A428-57F6DFA47E35}"/>
              </a:ext>
            </a:extLst>
          </p:cNvPr>
          <p:cNvSpPr txBox="1"/>
          <p:nvPr/>
        </p:nvSpPr>
        <p:spPr>
          <a:xfrm>
            <a:off x="528366" y="1507550"/>
            <a:ext cx="588106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Enrollment remains stable over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Student achievement meets or exceeds state averages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Strong financial stewardship and long-term planning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95511B89-D4D9-9967-264E-499E0B4FA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A76BDEF3-BEA7-D0A0-4E0D-2028D52A1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C36D594-391B-D4ED-61ED-6A6368EFD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6371" y="689762"/>
            <a:ext cx="4220164" cy="502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6452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Chamb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C3260"/>
      </a:accent1>
      <a:accent2>
        <a:srgbClr val="82A24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e193c31-17d2-40f7-bdbe-138509e2999c" xsi:nil="true"/>
    <lcf76f155ced4ddcb4097134ff3c332f xmlns="6ac24fb9-6b1a-489a-882a-b04ea85803f3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72E275D738E249AA226CE874C0D0C7" ma:contentTypeVersion="15" ma:contentTypeDescription="Create a new document." ma:contentTypeScope="" ma:versionID="14930a2816a3cdc9bae48104e65ad88c">
  <xsd:schema xmlns:xsd="http://www.w3.org/2001/XMLSchema" xmlns:xs="http://www.w3.org/2001/XMLSchema" xmlns:p="http://schemas.microsoft.com/office/2006/metadata/properties" xmlns:ns2="6ac24fb9-6b1a-489a-882a-b04ea85803f3" xmlns:ns3="5e193c31-17d2-40f7-bdbe-138509e2999c" targetNamespace="http://schemas.microsoft.com/office/2006/metadata/properties" ma:root="true" ma:fieldsID="93c2bf510cd44d4bdba91a1ef5766790" ns2:_="" ns3:_="">
    <xsd:import namespace="6ac24fb9-6b1a-489a-882a-b04ea85803f3"/>
    <xsd:import namespace="5e193c31-17d2-40f7-bdbe-138509e299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c24fb9-6b1a-489a-882a-b04ea85803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3073089d-7874-4fc8-8991-c3517b8458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6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193c31-17d2-40f7-bdbe-138509e2999c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36bd2b02-ef7f-4afb-9ef5-7a8fa66dcf76}" ma:internalName="TaxCatchAll" ma:showField="CatchAllData" ma:web="5e193c31-17d2-40f7-bdbe-138509e299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E1B088-EDE4-4A1C-BB73-4ECDAFE02C21}">
  <ds:schemaRefs>
    <ds:schemaRef ds:uri="5e193c31-17d2-40f7-bdbe-138509e2999c"/>
    <ds:schemaRef ds:uri="6ac24fb9-6b1a-489a-882a-b04ea85803f3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7A9B58D-93C0-45BC-B3E6-0D8893F237B2}">
  <ds:schemaRefs>
    <ds:schemaRef ds:uri="5e193c31-17d2-40f7-bdbe-138509e2999c"/>
    <ds:schemaRef ds:uri="6ac24fb9-6b1a-489a-882a-b04ea85803f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D3576F5-F1D8-46FB-B255-68BE2468C3A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1564</Words>
  <Application>Microsoft Office PowerPoint</Application>
  <PresentationFormat>Widescreen</PresentationFormat>
  <Paragraphs>279</Paragraphs>
  <Slides>65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5" baseType="lpstr">
      <vt:lpstr>Arial</vt:lpstr>
      <vt:lpstr>Calibri</vt:lpstr>
      <vt:lpstr>Calibri Light</vt:lpstr>
      <vt:lpstr>Century Gothic</vt:lpstr>
      <vt:lpstr>Oswald</vt:lpstr>
      <vt:lpstr>Roboto</vt:lpstr>
      <vt:lpstr>Tahoma</vt:lpstr>
      <vt:lpstr>Trebuchet MS</vt:lpstr>
      <vt:lpstr>Wingdings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Suter Company Celebrated 100 Years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Long Term Financial Stability </vt:lpstr>
      <vt:lpstr>City Revenues</vt:lpstr>
      <vt:lpstr>PowerPoint Presentation</vt:lpstr>
      <vt:lpstr>The Biggest Sales Tax Contributors</vt:lpstr>
      <vt:lpstr>PowerPoint Presentation</vt:lpstr>
      <vt:lpstr>City Expenditures</vt:lpstr>
      <vt:lpstr>PowerPoint Presentation</vt:lpstr>
      <vt:lpstr>PowerPoint Presentation</vt:lpstr>
      <vt:lpstr>Public Safety</vt:lpstr>
      <vt:lpstr>Public Safety Represents 85% of the General Fund</vt:lpstr>
      <vt:lpstr>Capital Infrastructure</vt:lpstr>
      <vt:lpstr>PowerPoint Presentation</vt:lpstr>
      <vt:lpstr>PowerPoint Presentation</vt:lpstr>
      <vt:lpstr>Economic Development</vt:lpstr>
      <vt:lpstr>PowerPoint Presentation</vt:lpstr>
      <vt:lpstr>PowerPoint Presentation</vt:lpstr>
      <vt:lpstr>PowerPoint Presentation</vt:lpstr>
      <vt:lpstr>Technology Improvements</vt:lpstr>
      <vt:lpstr>PowerPoint Presentation</vt:lpstr>
      <vt:lpstr>Community Engagement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Discover Sycamore</dc:creator>
  <cp:lastModifiedBy>jlm</cp:lastModifiedBy>
  <cp:revision>1</cp:revision>
  <dcterms:created xsi:type="dcterms:W3CDTF">2023-05-05T16:09:12Z</dcterms:created>
  <dcterms:modified xsi:type="dcterms:W3CDTF">2026-05-05T14:41:38Z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2422600.00000000</vt:lpwstr>
  </property>
  <property fmtid="{D5CDD505-2E9C-101B-9397-08002B2CF9AE}" pid="3" name="ContentTypeId">
    <vt:lpwstr>0x0101003772E275D738E249AA226CE874C0D0C7</vt:lpwstr>
  </property>
  <property fmtid="{D5CDD505-2E9C-101B-9397-08002B2CF9AE}" pid="4" name="MediaServiceImageTags">
    <vt:lpwstr/>
  </property>
</Properties>
</file>